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9" r:id="rId4"/>
    <p:sldId id="280" r:id="rId5"/>
    <p:sldId id="281" r:id="rId6"/>
    <p:sldId id="282" r:id="rId7"/>
    <p:sldId id="289" r:id="rId8"/>
    <p:sldId id="284" r:id="rId9"/>
    <p:sldId id="290" r:id="rId10"/>
    <p:sldId id="291" r:id="rId11"/>
    <p:sldId id="285" r:id="rId12"/>
    <p:sldId id="286" r:id="rId13"/>
    <p:sldId id="287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3D2"/>
    <a:srgbClr val="D2A58A"/>
    <a:srgbClr val="476A81"/>
    <a:srgbClr val="DACDBF"/>
    <a:srgbClr val="9EB4A8"/>
    <a:srgbClr val="84968D"/>
    <a:srgbClr val="3679BB"/>
    <a:srgbClr val="E4CABA"/>
    <a:srgbClr val="7CA1D5"/>
    <a:srgbClr val="3C8A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D16C10-31FC-0A46-A925-E09DDB853CFD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EE5A1-65A6-174D-9043-26D65851201C}">
      <dgm:prSet phldrT="[Text]"/>
      <dgm:spPr>
        <a:solidFill>
          <a:srgbClr val="476A81"/>
        </a:solidFill>
        <a:ln>
          <a:noFill/>
        </a:ln>
      </dgm:spPr>
      <dgm:t>
        <a:bodyPr/>
        <a:lstStyle/>
        <a:p>
          <a:r>
            <a:rPr lang="en-US" dirty="0"/>
            <a:t>Brainstorming</a:t>
          </a:r>
        </a:p>
      </dgm:t>
    </dgm:pt>
    <dgm:pt modelId="{F3DB2F34-7D5D-9341-920C-D011A2EE98C8}" type="parTrans" cxnId="{C7E5F39E-2E5C-0C4F-9EE9-76A1F34639CC}">
      <dgm:prSet/>
      <dgm:spPr/>
      <dgm:t>
        <a:bodyPr/>
        <a:lstStyle/>
        <a:p>
          <a:endParaRPr lang="en-US"/>
        </a:p>
      </dgm:t>
    </dgm:pt>
    <dgm:pt modelId="{0138B1FE-71B2-624D-85EF-773675B5322A}" type="sibTrans" cxnId="{C7E5F39E-2E5C-0C4F-9EE9-76A1F34639CC}">
      <dgm:prSet/>
      <dgm:spPr/>
      <dgm:t>
        <a:bodyPr/>
        <a:lstStyle/>
        <a:p>
          <a:endParaRPr lang="en-US"/>
        </a:p>
      </dgm:t>
    </dgm:pt>
    <dgm:pt modelId="{7113D93B-138C-CD40-8E19-144C79A9D601}">
      <dgm:prSet phldrT="[Text]"/>
      <dgm:spPr>
        <a:solidFill>
          <a:srgbClr val="476A81"/>
        </a:solidFill>
        <a:ln>
          <a:noFill/>
        </a:ln>
      </dgm:spPr>
      <dgm:t>
        <a:bodyPr/>
        <a:lstStyle/>
        <a:p>
          <a:r>
            <a:rPr lang="en-US" dirty="0"/>
            <a:t>Free-Writing</a:t>
          </a:r>
        </a:p>
      </dgm:t>
    </dgm:pt>
    <dgm:pt modelId="{BE2C13F3-4946-9642-9375-8FE3FF487298}" type="parTrans" cxnId="{5C157ABE-3823-E543-B4DF-034727D9C958}">
      <dgm:prSet/>
      <dgm:spPr>
        <a:ln>
          <a:solidFill>
            <a:srgbClr val="476A81"/>
          </a:solidFill>
        </a:ln>
      </dgm:spPr>
      <dgm:t>
        <a:bodyPr/>
        <a:lstStyle/>
        <a:p>
          <a:endParaRPr lang="en-US"/>
        </a:p>
      </dgm:t>
    </dgm:pt>
    <dgm:pt modelId="{B2DCD0E8-C48D-CC4D-9600-F83BBF4F4318}" type="sibTrans" cxnId="{5C157ABE-3823-E543-B4DF-034727D9C958}">
      <dgm:prSet/>
      <dgm:spPr/>
      <dgm:t>
        <a:bodyPr/>
        <a:lstStyle/>
        <a:p>
          <a:endParaRPr lang="en-US"/>
        </a:p>
      </dgm:t>
    </dgm:pt>
    <dgm:pt modelId="{CFBDE6AD-5B17-154D-A979-DE816842D35F}">
      <dgm:prSet phldrT="[Text]"/>
      <dgm:spPr>
        <a:solidFill>
          <a:srgbClr val="476A81"/>
        </a:solidFill>
        <a:ln>
          <a:noFill/>
        </a:ln>
      </dgm:spPr>
      <dgm:t>
        <a:bodyPr/>
        <a:lstStyle/>
        <a:p>
          <a:r>
            <a:rPr lang="en-US" dirty="0"/>
            <a:t>Grouping</a:t>
          </a:r>
        </a:p>
      </dgm:t>
    </dgm:pt>
    <dgm:pt modelId="{00055BB4-5DCE-2F4A-884C-664B50E3230F}" type="parTrans" cxnId="{25828168-E778-6245-876C-D766715B288D}">
      <dgm:prSet/>
      <dgm:spPr>
        <a:ln>
          <a:solidFill>
            <a:srgbClr val="476A81"/>
          </a:solidFill>
        </a:ln>
      </dgm:spPr>
      <dgm:t>
        <a:bodyPr/>
        <a:lstStyle/>
        <a:p>
          <a:endParaRPr lang="en-US"/>
        </a:p>
      </dgm:t>
    </dgm:pt>
    <dgm:pt modelId="{747EA6E6-682A-6542-B983-7ACD49EA42A4}" type="sibTrans" cxnId="{25828168-E778-6245-876C-D766715B288D}">
      <dgm:prSet/>
      <dgm:spPr/>
      <dgm:t>
        <a:bodyPr/>
        <a:lstStyle/>
        <a:p>
          <a:endParaRPr lang="en-US"/>
        </a:p>
      </dgm:t>
    </dgm:pt>
    <dgm:pt modelId="{24279B3D-AAB5-3D47-A2F1-8BC41CEFCF32}" type="pres">
      <dgm:prSet presAssocID="{3DD16C10-31FC-0A46-A925-E09DDB853CF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26C7AB6-9BF9-1343-AC03-CD4ECBA1C66A}" type="pres">
      <dgm:prSet presAssocID="{EA7EE5A1-65A6-174D-9043-26D65851201C}" presName="root1" presStyleCnt="0"/>
      <dgm:spPr/>
    </dgm:pt>
    <dgm:pt modelId="{80039C7B-AD60-674F-AA4D-9FFA597C4CD8}" type="pres">
      <dgm:prSet presAssocID="{EA7EE5A1-65A6-174D-9043-26D65851201C}" presName="LevelOneTextNode" presStyleLbl="node0" presStyleIdx="0" presStyleCnt="1">
        <dgm:presLayoutVars>
          <dgm:chPref val="3"/>
        </dgm:presLayoutVars>
      </dgm:prSet>
      <dgm:spPr/>
    </dgm:pt>
    <dgm:pt modelId="{B5D650F9-A452-D342-A6FA-03B01E1FDC52}" type="pres">
      <dgm:prSet presAssocID="{EA7EE5A1-65A6-174D-9043-26D65851201C}" presName="level2hierChild" presStyleCnt="0"/>
      <dgm:spPr/>
    </dgm:pt>
    <dgm:pt modelId="{8049DF84-68F5-8545-A3E3-EB5BFA4CB664}" type="pres">
      <dgm:prSet presAssocID="{BE2C13F3-4946-9642-9375-8FE3FF487298}" presName="conn2-1" presStyleLbl="parChTrans1D2" presStyleIdx="0" presStyleCnt="2"/>
      <dgm:spPr/>
    </dgm:pt>
    <dgm:pt modelId="{453CD7AD-238E-8642-B6F1-8A6936C27F12}" type="pres">
      <dgm:prSet presAssocID="{BE2C13F3-4946-9642-9375-8FE3FF487298}" presName="connTx" presStyleLbl="parChTrans1D2" presStyleIdx="0" presStyleCnt="2"/>
      <dgm:spPr/>
    </dgm:pt>
    <dgm:pt modelId="{03ADF7BF-23FE-7740-80C6-CF823FBA075F}" type="pres">
      <dgm:prSet presAssocID="{7113D93B-138C-CD40-8E19-144C79A9D601}" presName="root2" presStyleCnt="0"/>
      <dgm:spPr/>
    </dgm:pt>
    <dgm:pt modelId="{A191B7C7-1CC0-3142-BE39-CCE39DD4B877}" type="pres">
      <dgm:prSet presAssocID="{7113D93B-138C-CD40-8E19-144C79A9D601}" presName="LevelTwoTextNode" presStyleLbl="node2" presStyleIdx="0" presStyleCnt="2">
        <dgm:presLayoutVars>
          <dgm:chPref val="3"/>
        </dgm:presLayoutVars>
      </dgm:prSet>
      <dgm:spPr/>
    </dgm:pt>
    <dgm:pt modelId="{FCFBF8AB-E29F-4D4B-A4E8-691116085E80}" type="pres">
      <dgm:prSet presAssocID="{7113D93B-138C-CD40-8E19-144C79A9D601}" presName="level3hierChild" presStyleCnt="0"/>
      <dgm:spPr/>
    </dgm:pt>
    <dgm:pt modelId="{1BE0F2E9-D2D5-D848-8E20-3539A41BFE99}" type="pres">
      <dgm:prSet presAssocID="{00055BB4-5DCE-2F4A-884C-664B50E3230F}" presName="conn2-1" presStyleLbl="parChTrans1D2" presStyleIdx="1" presStyleCnt="2"/>
      <dgm:spPr/>
    </dgm:pt>
    <dgm:pt modelId="{033E4D7E-CA86-CC47-93CF-2A7A38C9254F}" type="pres">
      <dgm:prSet presAssocID="{00055BB4-5DCE-2F4A-884C-664B50E3230F}" presName="connTx" presStyleLbl="parChTrans1D2" presStyleIdx="1" presStyleCnt="2"/>
      <dgm:spPr/>
    </dgm:pt>
    <dgm:pt modelId="{ECC18981-610B-DC47-814D-9919B3F22262}" type="pres">
      <dgm:prSet presAssocID="{CFBDE6AD-5B17-154D-A979-DE816842D35F}" presName="root2" presStyleCnt="0"/>
      <dgm:spPr/>
    </dgm:pt>
    <dgm:pt modelId="{32FC4A93-EBB7-0D4F-947E-D720022F79D0}" type="pres">
      <dgm:prSet presAssocID="{CFBDE6AD-5B17-154D-A979-DE816842D35F}" presName="LevelTwoTextNode" presStyleLbl="node2" presStyleIdx="1" presStyleCnt="2">
        <dgm:presLayoutVars>
          <dgm:chPref val="3"/>
        </dgm:presLayoutVars>
      </dgm:prSet>
      <dgm:spPr/>
    </dgm:pt>
    <dgm:pt modelId="{4AD541B9-3054-CB47-87E6-FAD7C0DC9B3A}" type="pres">
      <dgm:prSet presAssocID="{CFBDE6AD-5B17-154D-A979-DE816842D35F}" presName="level3hierChild" presStyleCnt="0"/>
      <dgm:spPr/>
    </dgm:pt>
  </dgm:ptLst>
  <dgm:cxnLst>
    <dgm:cxn modelId="{E5DA8210-C71E-B84C-8DC2-BF1A88ADF7C6}" type="presOf" srcId="{00055BB4-5DCE-2F4A-884C-664B50E3230F}" destId="{033E4D7E-CA86-CC47-93CF-2A7A38C9254F}" srcOrd="1" destOrd="0" presId="urn:microsoft.com/office/officeart/2005/8/layout/hierarchy2"/>
    <dgm:cxn modelId="{25828168-E778-6245-876C-D766715B288D}" srcId="{EA7EE5A1-65A6-174D-9043-26D65851201C}" destId="{CFBDE6AD-5B17-154D-A979-DE816842D35F}" srcOrd="1" destOrd="0" parTransId="{00055BB4-5DCE-2F4A-884C-664B50E3230F}" sibTransId="{747EA6E6-682A-6542-B983-7ACD49EA42A4}"/>
    <dgm:cxn modelId="{2A3CBA76-93B6-2F4D-8234-1E3722FA0877}" type="presOf" srcId="{EA7EE5A1-65A6-174D-9043-26D65851201C}" destId="{80039C7B-AD60-674F-AA4D-9FFA597C4CD8}" srcOrd="0" destOrd="0" presId="urn:microsoft.com/office/officeart/2005/8/layout/hierarchy2"/>
    <dgm:cxn modelId="{FA37047F-62A9-034B-A8E5-423F2C184EEE}" type="presOf" srcId="{CFBDE6AD-5B17-154D-A979-DE816842D35F}" destId="{32FC4A93-EBB7-0D4F-947E-D720022F79D0}" srcOrd="0" destOrd="0" presId="urn:microsoft.com/office/officeart/2005/8/layout/hierarchy2"/>
    <dgm:cxn modelId="{63B7DB86-4786-5947-9355-4D1FABCFB496}" type="presOf" srcId="{3DD16C10-31FC-0A46-A925-E09DDB853CFD}" destId="{24279B3D-AAB5-3D47-A2F1-8BC41CEFCF32}" srcOrd="0" destOrd="0" presId="urn:microsoft.com/office/officeart/2005/8/layout/hierarchy2"/>
    <dgm:cxn modelId="{C7E5F39E-2E5C-0C4F-9EE9-76A1F34639CC}" srcId="{3DD16C10-31FC-0A46-A925-E09DDB853CFD}" destId="{EA7EE5A1-65A6-174D-9043-26D65851201C}" srcOrd="0" destOrd="0" parTransId="{F3DB2F34-7D5D-9341-920C-D011A2EE98C8}" sibTransId="{0138B1FE-71B2-624D-85EF-773675B5322A}"/>
    <dgm:cxn modelId="{C18824A3-B80B-7147-98A1-63106B1FF8A0}" type="presOf" srcId="{BE2C13F3-4946-9642-9375-8FE3FF487298}" destId="{8049DF84-68F5-8545-A3E3-EB5BFA4CB664}" srcOrd="0" destOrd="0" presId="urn:microsoft.com/office/officeart/2005/8/layout/hierarchy2"/>
    <dgm:cxn modelId="{5C157ABE-3823-E543-B4DF-034727D9C958}" srcId="{EA7EE5A1-65A6-174D-9043-26D65851201C}" destId="{7113D93B-138C-CD40-8E19-144C79A9D601}" srcOrd="0" destOrd="0" parTransId="{BE2C13F3-4946-9642-9375-8FE3FF487298}" sibTransId="{B2DCD0E8-C48D-CC4D-9600-F83BBF4F4318}"/>
    <dgm:cxn modelId="{CCB4B2D1-5EFC-BC44-AE42-F5C439CAEED8}" type="presOf" srcId="{00055BB4-5DCE-2F4A-884C-664B50E3230F}" destId="{1BE0F2E9-D2D5-D848-8E20-3539A41BFE99}" srcOrd="0" destOrd="0" presId="urn:microsoft.com/office/officeart/2005/8/layout/hierarchy2"/>
    <dgm:cxn modelId="{953109FB-94E5-E84F-9746-902A42A06916}" type="presOf" srcId="{7113D93B-138C-CD40-8E19-144C79A9D601}" destId="{A191B7C7-1CC0-3142-BE39-CCE39DD4B877}" srcOrd="0" destOrd="0" presId="urn:microsoft.com/office/officeart/2005/8/layout/hierarchy2"/>
    <dgm:cxn modelId="{29E28EFF-F4D5-3E49-8157-69855A3A9261}" type="presOf" srcId="{BE2C13F3-4946-9642-9375-8FE3FF487298}" destId="{453CD7AD-238E-8642-B6F1-8A6936C27F12}" srcOrd="1" destOrd="0" presId="urn:microsoft.com/office/officeart/2005/8/layout/hierarchy2"/>
    <dgm:cxn modelId="{A959FE47-FBAB-3B4B-9721-8ACF35739F00}" type="presParOf" srcId="{24279B3D-AAB5-3D47-A2F1-8BC41CEFCF32}" destId="{926C7AB6-9BF9-1343-AC03-CD4ECBA1C66A}" srcOrd="0" destOrd="0" presId="urn:microsoft.com/office/officeart/2005/8/layout/hierarchy2"/>
    <dgm:cxn modelId="{322C7564-350F-9445-BDBE-D5F475E6BA70}" type="presParOf" srcId="{926C7AB6-9BF9-1343-AC03-CD4ECBA1C66A}" destId="{80039C7B-AD60-674F-AA4D-9FFA597C4CD8}" srcOrd="0" destOrd="0" presId="urn:microsoft.com/office/officeart/2005/8/layout/hierarchy2"/>
    <dgm:cxn modelId="{B18B5608-C450-F04F-A5EB-1594BEC79191}" type="presParOf" srcId="{926C7AB6-9BF9-1343-AC03-CD4ECBA1C66A}" destId="{B5D650F9-A452-D342-A6FA-03B01E1FDC52}" srcOrd="1" destOrd="0" presId="urn:microsoft.com/office/officeart/2005/8/layout/hierarchy2"/>
    <dgm:cxn modelId="{8856417E-8CA5-F04C-887F-1C23DB69C8B1}" type="presParOf" srcId="{B5D650F9-A452-D342-A6FA-03B01E1FDC52}" destId="{8049DF84-68F5-8545-A3E3-EB5BFA4CB664}" srcOrd="0" destOrd="0" presId="urn:microsoft.com/office/officeart/2005/8/layout/hierarchy2"/>
    <dgm:cxn modelId="{E8F8D2F1-8AC3-7F4B-ADF5-443DD1330E2A}" type="presParOf" srcId="{8049DF84-68F5-8545-A3E3-EB5BFA4CB664}" destId="{453CD7AD-238E-8642-B6F1-8A6936C27F12}" srcOrd="0" destOrd="0" presId="urn:microsoft.com/office/officeart/2005/8/layout/hierarchy2"/>
    <dgm:cxn modelId="{B06F3646-6AAA-9643-9661-950CDCE0DCC2}" type="presParOf" srcId="{B5D650F9-A452-D342-A6FA-03B01E1FDC52}" destId="{03ADF7BF-23FE-7740-80C6-CF823FBA075F}" srcOrd="1" destOrd="0" presId="urn:microsoft.com/office/officeart/2005/8/layout/hierarchy2"/>
    <dgm:cxn modelId="{B9D045B6-C216-0E42-A4D0-6134ADA805F8}" type="presParOf" srcId="{03ADF7BF-23FE-7740-80C6-CF823FBA075F}" destId="{A191B7C7-1CC0-3142-BE39-CCE39DD4B877}" srcOrd="0" destOrd="0" presId="urn:microsoft.com/office/officeart/2005/8/layout/hierarchy2"/>
    <dgm:cxn modelId="{D4F35AAA-0CB9-0A44-874C-A57031753C4E}" type="presParOf" srcId="{03ADF7BF-23FE-7740-80C6-CF823FBA075F}" destId="{FCFBF8AB-E29F-4D4B-A4E8-691116085E80}" srcOrd="1" destOrd="0" presId="urn:microsoft.com/office/officeart/2005/8/layout/hierarchy2"/>
    <dgm:cxn modelId="{C0FD2B52-7BC4-BF48-A929-8CEA58887AB1}" type="presParOf" srcId="{B5D650F9-A452-D342-A6FA-03B01E1FDC52}" destId="{1BE0F2E9-D2D5-D848-8E20-3539A41BFE99}" srcOrd="2" destOrd="0" presId="urn:microsoft.com/office/officeart/2005/8/layout/hierarchy2"/>
    <dgm:cxn modelId="{E9AB7803-6A92-1A4E-B4EE-4A0CEB79AA72}" type="presParOf" srcId="{1BE0F2E9-D2D5-D848-8E20-3539A41BFE99}" destId="{033E4D7E-CA86-CC47-93CF-2A7A38C9254F}" srcOrd="0" destOrd="0" presId="urn:microsoft.com/office/officeart/2005/8/layout/hierarchy2"/>
    <dgm:cxn modelId="{4C610E30-3E96-7048-8692-2DCE28D0BFEB}" type="presParOf" srcId="{B5D650F9-A452-D342-A6FA-03B01E1FDC52}" destId="{ECC18981-610B-DC47-814D-9919B3F22262}" srcOrd="3" destOrd="0" presId="urn:microsoft.com/office/officeart/2005/8/layout/hierarchy2"/>
    <dgm:cxn modelId="{55D9B80B-68AA-6545-A4DF-0586DBE34F5E}" type="presParOf" srcId="{ECC18981-610B-DC47-814D-9919B3F22262}" destId="{32FC4A93-EBB7-0D4F-947E-D720022F79D0}" srcOrd="0" destOrd="0" presId="urn:microsoft.com/office/officeart/2005/8/layout/hierarchy2"/>
    <dgm:cxn modelId="{2E394ACD-9D62-E043-AA42-9329AA97DF92}" type="presParOf" srcId="{ECC18981-610B-DC47-814D-9919B3F22262}" destId="{4AD541B9-3054-CB47-87E6-FAD7C0DC9B3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870FD-9E35-114D-85E4-532BD5BD5A04}" type="doc">
      <dgm:prSet loTypeId="urn:microsoft.com/office/officeart/2009/3/layout/StepUp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04FD87-C7B9-5A42-B4F7-6F9C30998ADF}">
      <dgm:prSet phldrT="[Text]" custT="1"/>
      <dgm:spPr/>
      <dgm:t>
        <a:bodyPr/>
        <a:lstStyle/>
        <a:p>
          <a:r>
            <a:rPr lang="en-US" sz="3600" dirty="0"/>
            <a:t>Set a timer</a:t>
          </a:r>
        </a:p>
      </dgm:t>
    </dgm:pt>
    <dgm:pt modelId="{0CAF2EC3-A412-5C46-9488-DE77A374E2B6}" type="parTrans" cxnId="{09AFC017-5ABB-A542-AF7D-04F647D7CC4E}">
      <dgm:prSet/>
      <dgm:spPr/>
      <dgm:t>
        <a:bodyPr/>
        <a:lstStyle/>
        <a:p>
          <a:endParaRPr lang="en-US"/>
        </a:p>
      </dgm:t>
    </dgm:pt>
    <dgm:pt modelId="{4870C828-45F6-AF42-A19B-16E564620708}" type="sibTrans" cxnId="{09AFC017-5ABB-A542-AF7D-04F647D7CC4E}">
      <dgm:prSet/>
      <dgm:spPr/>
      <dgm:t>
        <a:bodyPr/>
        <a:lstStyle/>
        <a:p>
          <a:endParaRPr lang="en-US"/>
        </a:p>
      </dgm:t>
    </dgm:pt>
    <dgm:pt modelId="{755EA66E-6DC2-6646-9C82-CBC06A15DEC9}">
      <dgm:prSet phldrT="[Text]" custT="1"/>
      <dgm:spPr/>
      <dgm:t>
        <a:bodyPr/>
        <a:lstStyle/>
        <a:p>
          <a:r>
            <a:rPr lang="en-US" sz="3600" dirty="0"/>
            <a:t>Write topic</a:t>
          </a:r>
        </a:p>
      </dgm:t>
    </dgm:pt>
    <dgm:pt modelId="{C28C6ADB-CCF0-1F4F-AC57-157FB0A0D903}" type="parTrans" cxnId="{760BB17D-8FFF-B845-B5CA-091B264DEDB9}">
      <dgm:prSet/>
      <dgm:spPr/>
      <dgm:t>
        <a:bodyPr/>
        <a:lstStyle/>
        <a:p>
          <a:endParaRPr lang="en-US"/>
        </a:p>
      </dgm:t>
    </dgm:pt>
    <dgm:pt modelId="{45CEAF75-5E9C-B349-AF95-D83F09F93AB6}" type="sibTrans" cxnId="{760BB17D-8FFF-B845-B5CA-091B264DEDB9}">
      <dgm:prSet/>
      <dgm:spPr/>
      <dgm:t>
        <a:bodyPr/>
        <a:lstStyle/>
        <a:p>
          <a:endParaRPr lang="en-US"/>
        </a:p>
      </dgm:t>
    </dgm:pt>
    <dgm:pt modelId="{C8F7B588-4924-5148-BED3-5BEDB7344F65}">
      <dgm:prSet phldrT="[Text]" custT="1"/>
      <dgm:spPr/>
      <dgm:t>
        <a:bodyPr/>
        <a:lstStyle/>
        <a:p>
          <a:r>
            <a:rPr lang="en-US" sz="3600" dirty="0"/>
            <a:t>Start writing</a:t>
          </a:r>
        </a:p>
      </dgm:t>
    </dgm:pt>
    <dgm:pt modelId="{22A8DBD7-4D75-9243-A521-0278AF277D80}" type="parTrans" cxnId="{1369AA23-FF65-4B4B-AD3A-118AE3505413}">
      <dgm:prSet/>
      <dgm:spPr/>
      <dgm:t>
        <a:bodyPr/>
        <a:lstStyle/>
        <a:p>
          <a:endParaRPr lang="en-US"/>
        </a:p>
      </dgm:t>
    </dgm:pt>
    <dgm:pt modelId="{CE3D0475-1E78-C94C-A453-DDB52948D64F}" type="sibTrans" cxnId="{1369AA23-FF65-4B4B-AD3A-118AE3505413}">
      <dgm:prSet/>
      <dgm:spPr/>
      <dgm:t>
        <a:bodyPr/>
        <a:lstStyle/>
        <a:p>
          <a:endParaRPr lang="en-US"/>
        </a:p>
      </dgm:t>
    </dgm:pt>
    <dgm:pt modelId="{3BECF12D-965C-674A-8C3E-E967B123F953}" type="pres">
      <dgm:prSet presAssocID="{927870FD-9E35-114D-85E4-532BD5BD5A04}" presName="rootnode" presStyleCnt="0">
        <dgm:presLayoutVars>
          <dgm:chMax/>
          <dgm:chPref/>
          <dgm:dir/>
          <dgm:animLvl val="lvl"/>
        </dgm:presLayoutVars>
      </dgm:prSet>
      <dgm:spPr/>
    </dgm:pt>
    <dgm:pt modelId="{4FDC21CF-F6F1-EE4B-840A-8496F5BF0EE5}" type="pres">
      <dgm:prSet presAssocID="{7204FD87-C7B9-5A42-B4F7-6F9C30998ADF}" presName="composite" presStyleCnt="0"/>
      <dgm:spPr/>
    </dgm:pt>
    <dgm:pt modelId="{E7CE9CB5-D79F-F34B-A457-50044A366022}" type="pres">
      <dgm:prSet presAssocID="{7204FD87-C7B9-5A42-B4F7-6F9C30998ADF}" presName="LShape" presStyleLbl="alignNode1" presStyleIdx="0" presStyleCnt="5"/>
      <dgm:spPr>
        <a:solidFill>
          <a:srgbClr val="84968D"/>
        </a:solidFill>
        <a:ln>
          <a:noFill/>
        </a:ln>
      </dgm:spPr>
    </dgm:pt>
    <dgm:pt modelId="{02949711-0C51-7944-9799-FC21F24B29A7}" type="pres">
      <dgm:prSet presAssocID="{7204FD87-C7B9-5A42-B4F7-6F9C30998ADF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7AACA589-DA9C-9145-96EE-4F0AB2264044}" type="pres">
      <dgm:prSet presAssocID="{7204FD87-C7B9-5A42-B4F7-6F9C30998ADF}" presName="Triangle" presStyleLbl="alignNode1" presStyleIdx="1" presStyleCnt="5"/>
      <dgm:spPr>
        <a:solidFill>
          <a:srgbClr val="9EB4A8"/>
        </a:solidFill>
        <a:ln>
          <a:noFill/>
        </a:ln>
      </dgm:spPr>
    </dgm:pt>
    <dgm:pt modelId="{CFFC1FE9-CF39-A246-AFDD-CEC8F4B58906}" type="pres">
      <dgm:prSet presAssocID="{4870C828-45F6-AF42-A19B-16E564620708}" presName="sibTrans" presStyleCnt="0"/>
      <dgm:spPr/>
    </dgm:pt>
    <dgm:pt modelId="{E378F043-671C-C14C-88F0-0BD5320F4614}" type="pres">
      <dgm:prSet presAssocID="{4870C828-45F6-AF42-A19B-16E564620708}" presName="space" presStyleCnt="0"/>
      <dgm:spPr/>
    </dgm:pt>
    <dgm:pt modelId="{BCA8E7E1-7DB9-1F45-8916-4AB98DCF0FA6}" type="pres">
      <dgm:prSet presAssocID="{755EA66E-6DC2-6646-9C82-CBC06A15DEC9}" presName="composite" presStyleCnt="0"/>
      <dgm:spPr/>
    </dgm:pt>
    <dgm:pt modelId="{53AAE6B6-E020-1247-9CB4-CF3A17A787D9}" type="pres">
      <dgm:prSet presAssocID="{755EA66E-6DC2-6646-9C82-CBC06A15DEC9}" presName="LShape" presStyleLbl="alignNode1" presStyleIdx="2" presStyleCnt="5"/>
      <dgm:spPr>
        <a:solidFill>
          <a:srgbClr val="84968D"/>
        </a:solidFill>
        <a:ln>
          <a:noFill/>
        </a:ln>
      </dgm:spPr>
    </dgm:pt>
    <dgm:pt modelId="{F3166296-4993-B04D-BDEB-185E8A0D3C20}" type="pres">
      <dgm:prSet presAssocID="{755EA66E-6DC2-6646-9C82-CBC06A15DEC9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E99AA09F-B0ED-3C4A-AFDB-7A73CB20E754}" type="pres">
      <dgm:prSet presAssocID="{755EA66E-6DC2-6646-9C82-CBC06A15DEC9}" presName="Triangle" presStyleLbl="alignNode1" presStyleIdx="3" presStyleCnt="5"/>
      <dgm:spPr>
        <a:solidFill>
          <a:srgbClr val="9EB4A8"/>
        </a:solidFill>
        <a:ln>
          <a:noFill/>
        </a:ln>
      </dgm:spPr>
    </dgm:pt>
    <dgm:pt modelId="{1DBA0DEE-8F64-0D4B-85F8-0C3B732D6C29}" type="pres">
      <dgm:prSet presAssocID="{45CEAF75-5E9C-B349-AF95-D83F09F93AB6}" presName="sibTrans" presStyleCnt="0"/>
      <dgm:spPr/>
    </dgm:pt>
    <dgm:pt modelId="{30D139B1-FF7B-1A41-BE7E-D72FFB2D5A8B}" type="pres">
      <dgm:prSet presAssocID="{45CEAF75-5E9C-B349-AF95-D83F09F93AB6}" presName="space" presStyleCnt="0"/>
      <dgm:spPr/>
    </dgm:pt>
    <dgm:pt modelId="{33EABB1F-45DE-A044-93B5-851AA35B686A}" type="pres">
      <dgm:prSet presAssocID="{C8F7B588-4924-5148-BED3-5BEDB7344F65}" presName="composite" presStyleCnt="0"/>
      <dgm:spPr/>
    </dgm:pt>
    <dgm:pt modelId="{27AEBB28-331B-0D48-96C6-85F6A4894874}" type="pres">
      <dgm:prSet presAssocID="{C8F7B588-4924-5148-BED3-5BEDB7344F65}" presName="LShape" presStyleLbl="alignNode1" presStyleIdx="4" presStyleCnt="5"/>
      <dgm:spPr>
        <a:solidFill>
          <a:srgbClr val="84968D"/>
        </a:solidFill>
        <a:ln>
          <a:noFill/>
        </a:ln>
      </dgm:spPr>
    </dgm:pt>
    <dgm:pt modelId="{5C3AAC87-D33F-DD43-A7CF-9897DDF2BB9D}" type="pres">
      <dgm:prSet presAssocID="{C8F7B588-4924-5148-BED3-5BEDB7344F65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9AFC017-5ABB-A542-AF7D-04F647D7CC4E}" srcId="{927870FD-9E35-114D-85E4-532BD5BD5A04}" destId="{7204FD87-C7B9-5A42-B4F7-6F9C30998ADF}" srcOrd="0" destOrd="0" parTransId="{0CAF2EC3-A412-5C46-9488-DE77A374E2B6}" sibTransId="{4870C828-45F6-AF42-A19B-16E564620708}"/>
    <dgm:cxn modelId="{96EA231C-6DC2-9642-80DE-FCD611539ED4}" type="presOf" srcId="{7204FD87-C7B9-5A42-B4F7-6F9C30998ADF}" destId="{02949711-0C51-7944-9799-FC21F24B29A7}" srcOrd="0" destOrd="0" presId="urn:microsoft.com/office/officeart/2009/3/layout/StepUpProcess"/>
    <dgm:cxn modelId="{1369AA23-FF65-4B4B-AD3A-118AE3505413}" srcId="{927870FD-9E35-114D-85E4-532BD5BD5A04}" destId="{C8F7B588-4924-5148-BED3-5BEDB7344F65}" srcOrd="2" destOrd="0" parTransId="{22A8DBD7-4D75-9243-A521-0278AF277D80}" sibTransId="{CE3D0475-1E78-C94C-A453-DDB52948D64F}"/>
    <dgm:cxn modelId="{8E60736B-3FF4-F240-9F69-DD0F46D76F03}" type="presOf" srcId="{927870FD-9E35-114D-85E4-532BD5BD5A04}" destId="{3BECF12D-965C-674A-8C3E-E967B123F953}" srcOrd="0" destOrd="0" presId="urn:microsoft.com/office/officeart/2009/3/layout/StepUpProcess"/>
    <dgm:cxn modelId="{EF556458-1434-1341-932B-9A36CE019FBD}" type="presOf" srcId="{C8F7B588-4924-5148-BED3-5BEDB7344F65}" destId="{5C3AAC87-D33F-DD43-A7CF-9897DDF2BB9D}" srcOrd="0" destOrd="0" presId="urn:microsoft.com/office/officeart/2009/3/layout/StepUpProcess"/>
    <dgm:cxn modelId="{760BB17D-8FFF-B845-B5CA-091B264DEDB9}" srcId="{927870FD-9E35-114D-85E4-532BD5BD5A04}" destId="{755EA66E-6DC2-6646-9C82-CBC06A15DEC9}" srcOrd="1" destOrd="0" parTransId="{C28C6ADB-CCF0-1F4F-AC57-157FB0A0D903}" sibTransId="{45CEAF75-5E9C-B349-AF95-D83F09F93AB6}"/>
    <dgm:cxn modelId="{D5F46684-C968-1B4E-83A3-E14B19A446CD}" type="presOf" srcId="{755EA66E-6DC2-6646-9C82-CBC06A15DEC9}" destId="{F3166296-4993-B04D-BDEB-185E8A0D3C20}" srcOrd="0" destOrd="0" presId="urn:microsoft.com/office/officeart/2009/3/layout/StepUpProcess"/>
    <dgm:cxn modelId="{6D5FE9F9-B670-4F41-AF23-8E4E5137F387}" type="presParOf" srcId="{3BECF12D-965C-674A-8C3E-E967B123F953}" destId="{4FDC21CF-F6F1-EE4B-840A-8496F5BF0EE5}" srcOrd="0" destOrd="0" presId="urn:microsoft.com/office/officeart/2009/3/layout/StepUpProcess"/>
    <dgm:cxn modelId="{94F05DC5-DE53-DB46-B27A-8D0590FE67EC}" type="presParOf" srcId="{4FDC21CF-F6F1-EE4B-840A-8496F5BF0EE5}" destId="{E7CE9CB5-D79F-F34B-A457-50044A366022}" srcOrd="0" destOrd="0" presId="urn:microsoft.com/office/officeart/2009/3/layout/StepUpProcess"/>
    <dgm:cxn modelId="{9B57F355-1EBD-1949-B84C-2CBD3EB6C8CF}" type="presParOf" srcId="{4FDC21CF-F6F1-EE4B-840A-8496F5BF0EE5}" destId="{02949711-0C51-7944-9799-FC21F24B29A7}" srcOrd="1" destOrd="0" presId="urn:microsoft.com/office/officeart/2009/3/layout/StepUpProcess"/>
    <dgm:cxn modelId="{BDF0F98C-BA90-D741-AE85-F8C1BB5675FA}" type="presParOf" srcId="{4FDC21CF-F6F1-EE4B-840A-8496F5BF0EE5}" destId="{7AACA589-DA9C-9145-96EE-4F0AB2264044}" srcOrd="2" destOrd="0" presId="urn:microsoft.com/office/officeart/2009/3/layout/StepUpProcess"/>
    <dgm:cxn modelId="{28CD9C04-0FB7-0240-AD6B-81A458DBC26D}" type="presParOf" srcId="{3BECF12D-965C-674A-8C3E-E967B123F953}" destId="{CFFC1FE9-CF39-A246-AFDD-CEC8F4B58906}" srcOrd="1" destOrd="0" presId="urn:microsoft.com/office/officeart/2009/3/layout/StepUpProcess"/>
    <dgm:cxn modelId="{32E7DE75-C624-EA49-8DE9-6F7B44703101}" type="presParOf" srcId="{CFFC1FE9-CF39-A246-AFDD-CEC8F4B58906}" destId="{E378F043-671C-C14C-88F0-0BD5320F4614}" srcOrd="0" destOrd="0" presId="urn:microsoft.com/office/officeart/2009/3/layout/StepUpProcess"/>
    <dgm:cxn modelId="{0ED99A57-636F-9043-8A3F-22B7D7BBC666}" type="presParOf" srcId="{3BECF12D-965C-674A-8C3E-E967B123F953}" destId="{BCA8E7E1-7DB9-1F45-8916-4AB98DCF0FA6}" srcOrd="2" destOrd="0" presId="urn:microsoft.com/office/officeart/2009/3/layout/StepUpProcess"/>
    <dgm:cxn modelId="{70CDEC33-1543-CD47-9A59-62456BFE197C}" type="presParOf" srcId="{BCA8E7E1-7DB9-1F45-8916-4AB98DCF0FA6}" destId="{53AAE6B6-E020-1247-9CB4-CF3A17A787D9}" srcOrd="0" destOrd="0" presId="urn:microsoft.com/office/officeart/2009/3/layout/StepUpProcess"/>
    <dgm:cxn modelId="{B4B760B5-7140-EF4D-9A2C-EEDBE41652A6}" type="presParOf" srcId="{BCA8E7E1-7DB9-1F45-8916-4AB98DCF0FA6}" destId="{F3166296-4993-B04D-BDEB-185E8A0D3C20}" srcOrd="1" destOrd="0" presId="urn:microsoft.com/office/officeart/2009/3/layout/StepUpProcess"/>
    <dgm:cxn modelId="{3A7AB925-2CF5-0D4F-BD75-5A810B798FFE}" type="presParOf" srcId="{BCA8E7E1-7DB9-1F45-8916-4AB98DCF0FA6}" destId="{E99AA09F-B0ED-3C4A-AFDB-7A73CB20E754}" srcOrd="2" destOrd="0" presId="urn:microsoft.com/office/officeart/2009/3/layout/StepUpProcess"/>
    <dgm:cxn modelId="{F6DDDD56-8979-BB41-AE03-CED1A2B704A1}" type="presParOf" srcId="{3BECF12D-965C-674A-8C3E-E967B123F953}" destId="{1DBA0DEE-8F64-0D4B-85F8-0C3B732D6C29}" srcOrd="3" destOrd="0" presId="urn:microsoft.com/office/officeart/2009/3/layout/StepUpProcess"/>
    <dgm:cxn modelId="{E68583BD-75B8-934F-8538-09F9FE945370}" type="presParOf" srcId="{1DBA0DEE-8F64-0D4B-85F8-0C3B732D6C29}" destId="{30D139B1-FF7B-1A41-BE7E-D72FFB2D5A8B}" srcOrd="0" destOrd="0" presId="urn:microsoft.com/office/officeart/2009/3/layout/StepUpProcess"/>
    <dgm:cxn modelId="{422563E4-F758-EC4A-A9C5-BD5D37BE64FF}" type="presParOf" srcId="{3BECF12D-965C-674A-8C3E-E967B123F953}" destId="{33EABB1F-45DE-A044-93B5-851AA35B686A}" srcOrd="4" destOrd="0" presId="urn:microsoft.com/office/officeart/2009/3/layout/StepUpProcess"/>
    <dgm:cxn modelId="{DF1168FE-1F2B-A74F-9380-0499E578BC7F}" type="presParOf" srcId="{33EABB1F-45DE-A044-93B5-851AA35B686A}" destId="{27AEBB28-331B-0D48-96C6-85F6A4894874}" srcOrd="0" destOrd="0" presId="urn:microsoft.com/office/officeart/2009/3/layout/StepUpProcess"/>
    <dgm:cxn modelId="{AD8D4D11-FC92-2A4D-B465-FD1CDC23A883}" type="presParOf" srcId="{33EABB1F-45DE-A044-93B5-851AA35B686A}" destId="{5C3AAC87-D33F-DD43-A7CF-9897DDF2BB9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7870FD-9E35-114D-85E4-532BD5BD5A04}" type="doc">
      <dgm:prSet loTypeId="urn:microsoft.com/office/officeart/2009/3/layout/StepUp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04FD87-C7B9-5A42-B4F7-6F9C30998ADF}">
      <dgm:prSet phldrT="[Text]"/>
      <dgm:spPr/>
      <dgm:t>
        <a:bodyPr/>
        <a:lstStyle/>
        <a:p>
          <a:r>
            <a:rPr lang="en-US" dirty="0"/>
            <a:t>Identify categories</a:t>
          </a:r>
        </a:p>
      </dgm:t>
    </dgm:pt>
    <dgm:pt modelId="{0CAF2EC3-A412-5C46-9488-DE77A374E2B6}" type="parTrans" cxnId="{09AFC017-5ABB-A542-AF7D-04F647D7CC4E}">
      <dgm:prSet/>
      <dgm:spPr/>
      <dgm:t>
        <a:bodyPr/>
        <a:lstStyle/>
        <a:p>
          <a:endParaRPr lang="en-US"/>
        </a:p>
      </dgm:t>
    </dgm:pt>
    <dgm:pt modelId="{4870C828-45F6-AF42-A19B-16E564620708}" type="sibTrans" cxnId="{09AFC017-5ABB-A542-AF7D-04F647D7CC4E}">
      <dgm:prSet/>
      <dgm:spPr/>
      <dgm:t>
        <a:bodyPr/>
        <a:lstStyle/>
        <a:p>
          <a:endParaRPr lang="en-US"/>
        </a:p>
      </dgm:t>
    </dgm:pt>
    <dgm:pt modelId="{755EA66E-6DC2-6646-9C82-CBC06A15DEC9}">
      <dgm:prSet phldrT="[Text]"/>
      <dgm:spPr/>
      <dgm:t>
        <a:bodyPr/>
        <a:lstStyle/>
        <a:p>
          <a:r>
            <a:rPr lang="en-US" dirty="0"/>
            <a:t>Categorize portions</a:t>
          </a:r>
        </a:p>
      </dgm:t>
    </dgm:pt>
    <dgm:pt modelId="{C28C6ADB-CCF0-1F4F-AC57-157FB0A0D903}" type="parTrans" cxnId="{760BB17D-8FFF-B845-B5CA-091B264DEDB9}">
      <dgm:prSet/>
      <dgm:spPr/>
      <dgm:t>
        <a:bodyPr/>
        <a:lstStyle/>
        <a:p>
          <a:endParaRPr lang="en-US"/>
        </a:p>
      </dgm:t>
    </dgm:pt>
    <dgm:pt modelId="{45CEAF75-5E9C-B349-AF95-D83F09F93AB6}" type="sibTrans" cxnId="{760BB17D-8FFF-B845-B5CA-091B264DEDB9}">
      <dgm:prSet/>
      <dgm:spPr/>
      <dgm:t>
        <a:bodyPr/>
        <a:lstStyle/>
        <a:p>
          <a:endParaRPr lang="en-US"/>
        </a:p>
      </dgm:t>
    </dgm:pt>
    <dgm:pt modelId="{C8F7B588-4924-5148-BED3-5BEDB7344F65}">
      <dgm:prSet phldrT="[Text]"/>
      <dgm:spPr/>
      <dgm:t>
        <a:bodyPr/>
        <a:lstStyle/>
        <a:p>
          <a:r>
            <a:rPr lang="en-US" dirty="0"/>
            <a:t>Review</a:t>
          </a:r>
        </a:p>
      </dgm:t>
    </dgm:pt>
    <dgm:pt modelId="{22A8DBD7-4D75-9243-A521-0278AF277D80}" type="parTrans" cxnId="{1369AA23-FF65-4B4B-AD3A-118AE3505413}">
      <dgm:prSet/>
      <dgm:spPr/>
      <dgm:t>
        <a:bodyPr/>
        <a:lstStyle/>
        <a:p>
          <a:endParaRPr lang="en-US"/>
        </a:p>
      </dgm:t>
    </dgm:pt>
    <dgm:pt modelId="{CE3D0475-1E78-C94C-A453-DDB52948D64F}" type="sibTrans" cxnId="{1369AA23-FF65-4B4B-AD3A-118AE3505413}">
      <dgm:prSet/>
      <dgm:spPr/>
      <dgm:t>
        <a:bodyPr/>
        <a:lstStyle/>
        <a:p>
          <a:endParaRPr lang="en-US"/>
        </a:p>
      </dgm:t>
    </dgm:pt>
    <dgm:pt modelId="{3BECF12D-965C-674A-8C3E-E967B123F953}" type="pres">
      <dgm:prSet presAssocID="{927870FD-9E35-114D-85E4-532BD5BD5A04}" presName="rootnode" presStyleCnt="0">
        <dgm:presLayoutVars>
          <dgm:chMax/>
          <dgm:chPref/>
          <dgm:dir/>
          <dgm:animLvl val="lvl"/>
        </dgm:presLayoutVars>
      </dgm:prSet>
      <dgm:spPr/>
    </dgm:pt>
    <dgm:pt modelId="{4FDC21CF-F6F1-EE4B-840A-8496F5BF0EE5}" type="pres">
      <dgm:prSet presAssocID="{7204FD87-C7B9-5A42-B4F7-6F9C30998ADF}" presName="composite" presStyleCnt="0"/>
      <dgm:spPr/>
    </dgm:pt>
    <dgm:pt modelId="{E7CE9CB5-D79F-F34B-A457-50044A366022}" type="pres">
      <dgm:prSet presAssocID="{7204FD87-C7B9-5A42-B4F7-6F9C30998ADF}" presName="LShape" presStyleLbl="alignNode1" presStyleIdx="0" presStyleCnt="5"/>
      <dgm:spPr>
        <a:solidFill>
          <a:srgbClr val="476A81"/>
        </a:solidFill>
        <a:ln>
          <a:noFill/>
        </a:ln>
      </dgm:spPr>
    </dgm:pt>
    <dgm:pt modelId="{02949711-0C51-7944-9799-FC21F24B29A7}" type="pres">
      <dgm:prSet presAssocID="{7204FD87-C7B9-5A42-B4F7-6F9C30998ADF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7AACA589-DA9C-9145-96EE-4F0AB2264044}" type="pres">
      <dgm:prSet presAssocID="{7204FD87-C7B9-5A42-B4F7-6F9C30998ADF}" presName="Triangle" presStyleLbl="alignNode1" presStyleIdx="1" presStyleCnt="5"/>
      <dgm:spPr>
        <a:solidFill>
          <a:srgbClr val="3679BB"/>
        </a:solidFill>
        <a:ln>
          <a:noFill/>
        </a:ln>
      </dgm:spPr>
    </dgm:pt>
    <dgm:pt modelId="{CFFC1FE9-CF39-A246-AFDD-CEC8F4B58906}" type="pres">
      <dgm:prSet presAssocID="{4870C828-45F6-AF42-A19B-16E564620708}" presName="sibTrans" presStyleCnt="0"/>
      <dgm:spPr/>
    </dgm:pt>
    <dgm:pt modelId="{E378F043-671C-C14C-88F0-0BD5320F4614}" type="pres">
      <dgm:prSet presAssocID="{4870C828-45F6-AF42-A19B-16E564620708}" presName="space" presStyleCnt="0"/>
      <dgm:spPr/>
    </dgm:pt>
    <dgm:pt modelId="{BCA8E7E1-7DB9-1F45-8916-4AB98DCF0FA6}" type="pres">
      <dgm:prSet presAssocID="{755EA66E-6DC2-6646-9C82-CBC06A15DEC9}" presName="composite" presStyleCnt="0"/>
      <dgm:spPr/>
    </dgm:pt>
    <dgm:pt modelId="{53AAE6B6-E020-1247-9CB4-CF3A17A787D9}" type="pres">
      <dgm:prSet presAssocID="{755EA66E-6DC2-6646-9C82-CBC06A15DEC9}" presName="LShape" presStyleLbl="alignNode1" presStyleIdx="2" presStyleCnt="5"/>
      <dgm:spPr>
        <a:solidFill>
          <a:srgbClr val="476A81"/>
        </a:solidFill>
        <a:ln>
          <a:noFill/>
        </a:ln>
      </dgm:spPr>
    </dgm:pt>
    <dgm:pt modelId="{F3166296-4993-B04D-BDEB-185E8A0D3C20}" type="pres">
      <dgm:prSet presAssocID="{755EA66E-6DC2-6646-9C82-CBC06A15DEC9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E99AA09F-B0ED-3C4A-AFDB-7A73CB20E754}" type="pres">
      <dgm:prSet presAssocID="{755EA66E-6DC2-6646-9C82-CBC06A15DEC9}" presName="Triangle" presStyleLbl="alignNode1" presStyleIdx="3" presStyleCnt="5"/>
      <dgm:spPr>
        <a:solidFill>
          <a:srgbClr val="3679BB"/>
        </a:solidFill>
        <a:ln>
          <a:noFill/>
        </a:ln>
      </dgm:spPr>
    </dgm:pt>
    <dgm:pt modelId="{1DBA0DEE-8F64-0D4B-85F8-0C3B732D6C29}" type="pres">
      <dgm:prSet presAssocID="{45CEAF75-5E9C-B349-AF95-D83F09F93AB6}" presName="sibTrans" presStyleCnt="0"/>
      <dgm:spPr/>
    </dgm:pt>
    <dgm:pt modelId="{30D139B1-FF7B-1A41-BE7E-D72FFB2D5A8B}" type="pres">
      <dgm:prSet presAssocID="{45CEAF75-5E9C-B349-AF95-D83F09F93AB6}" presName="space" presStyleCnt="0"/>
      <dgm:spPr/>
    </dgm:pt>
    <dgm:pt modelId="{33EABB1F-45DE-A044-93B5-851AA35B686A}" type="pres">
      <dgm:prSet presAssocID="{C8F7B588-4924-5148-BED3-5BEDB7344F65}" presName="composite" presStyleCnt="0"/>
      <dgm:spPr/>
    </dgm:pt>
    <dgm:pt modelId="{27AEBB28-331B-0D48-96C6-85F6A4894874}" type="pres">
      <dgm:prSet presAssocID="{C8F7B588-4924-5148-BED3-5BEDB7344F65}" presName="LShape" presStyleLbl="alignNode1" presStyleIdx="4" presStyleCnt="5"/>
      <dgm:spPr>
        <a:solidFill>
          <a:srgbClr val="476A81"/>
        </a:solidFill>
        <a:ln>
          <a:noFill/>
        </a:ln>
      </dgm:spPr>
    </dgm:pt>
    <dgm:pt modelId="{5C3AAC87-D33F-DD43-A7CF-9897DDF2BB9D}" type="pres">
      <dgm:prSet presAssocID="{C8F7B588-4924-5148-BED3-5BEDB7344F65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9AFC017-5ABB-A542-AF7D-04F647D7CC4E}" srcId="{927870FD-9E35-114D-85E4-532BD5BD5A04}" destId="{7204FD87-C7B9-5A42-B4F7-6F9C30998ADF}" srcOrd="0" destOrd="0" parTransId="{0CAF2EC3-A412-5C46-9488-DE77A374E2B6}" sibTransId="{4870C828-45F6-AF42-A19B-16E564620708}"/>
    <dgm:cxn modelId="{96EA231C-6DC2-9642-80DE-FCD611539ED4}" type="presOf" srcId="{7204FD87-C7B9-5A42-B4F7-6F9C30998ADF}" destId="{02949711-0C51-7944-9799-FC21F24B29A7}" srcOrd="0" destOrd="0" presId="urn:microsoft.com/office/officeart/2009/3/layout/StepUpProcess"/>
    <dgm:cxn modelId="{1369AA23-FF65-4B4B-AD3A-118AE3505413}" srcId="{927870FD-9E35-114D-85E4-532BD5BD5A04}" destId="{C8F7B588-4924-5148-BED3-5BEDB7344F65}" srcOrd="2" destOrd="0" parTransId="{22A8DBD7-4D75-9243-A521-0278AF277D80}" sibTransId="{CE3D0475-1E78-C94C-A453-DDB52948D64F}"/>
    <dgm:cxn modelId="{8E60736B-3FF4-F240-9F69-DD0F46D76F03}" type="presOf" srcId="{927870FD-9E35-114D-85E4-532BD5BD5A04}" destId="{3BECF12D-965C-674A-8C3E-E967B123F953}" srcOrd="0" destOrd="0" presId="urn:microsoft.com/office/officeart/2009/3/layout/StepUpProcess"/>
    <dgm:cxn modelId="{EF556458-1434-1341-932B-9A36CE019FBD}" type="presOf" srcId="{C8F7B588-4924-5148-BED3-5BEDB7344F65}" destId="{5C3AAC87-D33F-DD43-A7CF-9897DDF2BB9D}" srcOrd="0" destOrd="0" presId="urn:microsoft.com/office/officeart/2009/3/layout/StepUpProcess"/>
    <dgm:cxn modelId="{760BB17D-8FFF-B845-B5CA-091B264DEDB9}" srcId="{927870FD-9E35-114D-85E4-532BD5BD5A04}" destId="{755EA66E-6DC2-6646-9C82-CBC06A15DEC9}" srcOrd="1" destOrd="0" parTransId="{C28C6ADB-CCF0-1F4F-AC57-157FB0A0D903}" sibTransId="{45CEAF75-5E9C-B349-AF95-D83F09F93AB6}"/>
    <dgm:cxn modelId="{D5F46684-C968-1B4E-83A3-E14B19A446CD}" type="presOf" srcId="{755EA66E-6DC2-6646-9C82-CBC06A15DEC9}" destId="{F3166296-4993-B04D-BDEB-185E8A0D3C20}" srcOrd="0" destOrd="0" presId="urn:microsoft.com/office/officeart/2009/3/layout/StepUpProcess"/>
    <dgm:cxn modelId="{6D5FE9F9-B670-4F41-AF23-8E4E5137F387}" type="presParOf" srcId="{3BECF12D-965C-674A-8C3E-E967B123F953}" destId="{4FDC21CF-F6F1-EE4B-840A-8496F5BF0EE5}" srcOrd="0" destOrd="0" presId="urn:microsoft.com/office/officeart/2009/3/layout/StepUpProcess"/>
    <dgm:cxn modelId="{94F05DC5-DE53-DB46-B27A-8D0590FE67EC}" type="presParOf" srcId="{4FDC21CF-F6F1-EE4B-840A-8496F5BF0EE5}" destId="{E7CE9CB5-D79F-F34B-A457-50044A366022}" srcOrd="0" destOrd="0" presId="urn:microsoft.com/office/officeart/2009/3/layout/StepUpProcess"/>
    <dgm:cxn modelId="{9B57F355-1EBD-1949-B84C-2CBD3EB6C8CF}" type="presParOf" srcId="{4FDC21CF-F6F1-EE4B-840A-8496F5BF0EE5}" destId="{02949711-0C51-7944-9799-FC21F24B29A7}" srcOrd="1" destOrd="0" presId="urn:microsoft.com/office/officeart/2009/3/layout/StepUpProcess"/>
    <dgm:cxn modelId="{BDF0F98C-BA90-D741-AE85-F8C1BB5675FA}" type="presParOf" srcId="{4FDC21CF-F6F1-EE4B-840A-8496F5BF0EE5}" destId="{7AACA589-DA9C-9145-96EE-4F0AB2264044}" srcOrd="2" destOrd="0" presId="urn:microsoft.com/office/officeart/2009/3/layout/StepUpProcess"/>
    <dgm:cxn modelId="{28CD9C04-0FB7-0240-AD6B-81A458DBC26D}" type="presParOf" srcId="{3BECF12D-965C-674A-8C3E-E967B123F953}" destId="{CFFC1FE9-CF39-A246-AFDD-CEC8F4B58906}" srcOrd="1" destOrd="0" presId="urn:microsoft.com/office/officeart/2009/3/layout/StepUpProcess"/>
    <dgm:cxn modelId="{32E7DE75-C624-EA49-8DE9-6F7B44703101}" type="presParOf" srcId="{CFFC1FE9-CF39-A246-AFDD-CEC8F4B58906}" destId="{E378F043-671C-C14C-88F0-0BD5320F4614}" srcOrd="0" destOrd="0" presId="urn:microsoft.com/office/officeart/2009/3/layout/StepUpProcess"/>
    <dgm:cxn modelId="{0ED99A57-636F-9043-8A3F-22B7D7BBC666}" type="presParOf" srcId="{3BECF12D-965C-674A-8C3E-E967B123F953}" destId="{BCA8E7E1-7DB9-1F45-8916-4AB98DCF0FA6}" srcOrd="2" destOrd="0" presId="urn:microsoft.com/office/officeart/2009/3/layout/StepUpProcess"/>
    <dgm:cxn modelId="{70CDEC33-1543-CD47-9A59-62456BFE197C}" type="presParOf" srcId="{BCA8E7E1-7DB9-1F45-8916-4AB98DCF0FA6}" destId="{53AAE6B6-E020-1247-9CB4-CF3A17A787D9}" srcOrd="0" destOrd="0" presId="urn:microsoft.com/office/officeart/2009/3/layout/StepUpProcess"/>
    <dgm:cxn modelId="{B4B760B5-7140-EF4D-9A2C-EEDBE41652A6}" type="presParOf" srcId="{BCA8E7E1-7DB9-1F45-8916-4AB98DCF0FA6}" destId="{F3166296-4993-B04D-BDEB-185E8A0D3C20}" srcOrd="1" destOrd="0" presId="urn:microsoft.com/office/officeart/2009/3/layout/StepUpProcess"/>
    <dgm:cxn modelId="{3A7AB925-2CF5-0D4F-BD75-5A810B798FFE}" type="presParOf" srcId="{BCA8E7E1-7DB9-1F45-8916-4AB98DCF0FA6}" destId="{E99AA09F-B0ED-3C4A-AFDB-7A73CB20E754}" srcOrd="2" destOrd="0" presId="urn:microsoft.com/office/officeart/2009/3/layout/StepUpProcess"/>
    <dgm:cxn modelId="{F6DDDD56-8979-BB41-AE03-CED1A2B704A1}" type="presParOf" srcId="{3BECF12D-965C-674A-8C3E-E967B123F953}" destId="{1DBA0DEE-8F64-0D4B-85F8-0C3B732D6C29}" srcOrd="3" destOrd="0" presId="urn:microsoft.com/office/officeart/2009/3/layout/StepUpProcess"/>
    <dgm:cxn modelId="{E68583BD-75B8-934F-8538-09F9FE945370}" type="presParOf" srcId="{1DBA0DEE-8F64-0D4B-85F8-0C3B732D6C29}" destId="{30D139B1-FF7B-1A41-BE7E-D72FFB2D5A8B}" srcOrd="0" destOrd="0" presId="urn:microsoft.com/office/officeart/2009/3/layout/StepUpProcess"/>
    <dgm:cxn modelId="{422563E4-F758-EC4A-A9C5-BD5D37BE64FF}" type="presParOf" srcId="{3BECF12D-965C-674A-8C3E-E967B123F953}" destId="{33EABB1F-45DE-A044-93B5-851AA35B686A}" srcOrd="4" destOrd="0" presId="urn:microsoft.com/office/officeart/2009/3/layout/StepUpProcess"/>
    <dgm:cxn modelId="{DF1168FE-1F2B-A74F-9380-0499E578BC7F}" type="presParOf" srcId="{33EABB1F-45DE-A044-93B5-851AA35B686A}" destId="{27AEBB28-331B-0D48-96C6-85F6A4894874}" srcOrd="0" destOrd="0" presId="urn:microsoft.com/office/officeart/2009/3/layout/StepUpProcess"/>
    <dgm:cxn modelId="{AD8D4D11-FC92-2A4D-B465-FD1CDC23A883}" type="presParOf" srcId="{33EABB1F-45DE-A044-93B5-851AA35B686A}" destId="{5C3AAC87-D33F-DD43-A7CF-9897DDF2BB9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A573F8-D59D-4A7A-B3FA-8854B3DED5A0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AD0CF2-C177-46E1-B02A-3B387BCADE18}">
      <dgm:prSet phldrT="[Text]"/>
      <dgm:spPr/>
      <dgm:t>
        <a:bodyPr/>
        <a:lstStyle/>
        <a:p>
          <a:r>
            <a:rPr lang="en-US" dirty="0"/>
            <a:t>Brainstorm</a:t>
          </a:r>
        </a:p>
      </dgm:t>
    </dgm:pt>
    <dgm:pt modelId="{C7FC89D6-682B-41B6-BE77-363AF8C5DC4C}" type="parTrans" cxnId="{E3FD130F-82EB-4607-AA3A-A05A416682C5}">
      <dgm:prSet/>
      <dgm:spPr/>
      <dgm:t>
        <a:bodyPr/>
        <a:lstStyle/>
        <a:p>
          <a:endParaRPr lang="en-US"/>
        </a:p>
      </dgm:t>
    </dgm:pt>
    <dgm:pt modelId="{28FB4B09-8A9E-40F3-B50E-AF854983C298}" type="sibTrans" cxnId="{E3FD130F-82EB-4607-AA3A-A05A416682C5}">
      <dgm:prSet/>
      <dgm:spPr/>
      <dgm:t>
        <a:bodyPr/>
        <a:lstStyle/>
        <a:p>
          <a:endParaRPr lang="en-US"/>
        </a:p>
      </dgm:t>
    </dgm:pt>
    <dgm:pt modelId="{380CD6E8-1DAE-4B86-A6BE-AB4C1D6E7C1D}">
      <dgm:prSet phldrT="[Text]"/>
      <dgm:spPr>
        <a:solidFill>
          <a:srgbClr val="84968D"/>
        </a:solidFill>
      </dgm:spPr>
      <dgm:t>
        <a:bodyPr/>
        <a:lstStyle/>
        <a:p>
          <a:r>
            <a:rPr lang="en-US" dirty="0"/>
            <a:t>Topic</a:t>
          </a:r>
        </a:p>
      </dgm:t>
    </dgm:pt>
    <dgm:pt modelId="{4C6D7052-45EC-41C2-975E-9755AB116E21}" type="parTrans" cxnId="{8473225C-7EF2-4DD9-9A3B-641C5A3A9F88}">
      <dgm:prSet/>
      <dgm:spPr/>
      <dgm:t>
        <a:bodyPr/>
        <a:lstStyle/>
        <a:p>
          <a:endParaRPr lang="en-US"/>
        </a:p>
      </dgm:t>
    </dgm:pt>
    <dgm:pt modelId="{9A291C39-1D76-49BB-B1E5-D85BB4628024}" type="sibTrans" cxnId="{8473225C-7EF2-4DD9-9A3B-641C5A3A9F88}">
      <dgm:prSet/>
      <dgm:spPr/>
      <dgm:t>
        <a:bodyPr/>
        <a:lstStyle/>
        <a:p>
          <a:endParaRPr lang="en-US"/>
        </a:p>
      </dgm:t>
    </dgm:pt>
    <dgm:pt modelId="{66EDAA75-4D3B-45F3-8883-08EFC7EEA530}" type="pres">
      <dgm:prSet presAssocID="{5DA573F8-D59D-4A7A-B3FA-8854B3DED5A0}" presName="Name0" presStyleCnt="0">
        <dgm:presLayoutVars>
          <dgm:dir/>
          <dgm:animOne val="branch"/>
          <dgm:animLvl val="lvl"/>
        </dgm:presLayoutVars>
      </dgm:prSet>
      <dgm:spPr/>
    </dgm:pt>
    <dgm:pt modelId="{FF832D41-CBBC-4BBC-9C12-72268E3D0F67}" type="pres">
      <dgm:prSet presAssocID="{0FAD0CF2-C177-46E1-B02A-3B387BCADE18}" presName="chaos" presStyleCnt="0"/>
      <dgm:spPr/>
    </dgm:pt>
    <dgm:pt modelId="{A6E8BD52-A4D0-4620-BCEF-C9B6D8470188}" type="pres">
      <dgm:prSet presAssocID="{0FAD0CF2-C177-46E1-B02A-3B387BCADE18}" presName="parTx1" presStyleLbl="revTx" presStyleIdx="0" presStyleCnt="1"/>
      <dgm:spPr/>
    </dgm:pt>
    <dgm:pt modelId="{B97354B4-9AF9-4983-ABA1-49605945A069}" type="pres">
      <dgm:prSet presAssocID="{0FAD0CF2-C177-46E1-B02A-3B387BCADE18}" presName="c1" presStyleLbl="node1" presStyleIdx="0" presStyleCnt="19"/>
      <dgm:spPr>
        <a:solidFill>
          <a:srgbClr val="84968D"/>
        </a:solidFill>
      </dgm:spPr>
    </dgm:pt>
    <dgm:pt modelId="{47B7F5F1-C52C-4AC9-B0D7-0E1149558DB1}" type="pres">
      <dgm:prSet presAssocID="{0FAD0CF2-C177-46E1-B02A-3B387BCADE18}" presName="c2" presStyleLbl="node1" presStyleIdx="1" presStyleCnt="19"/>
      <dgm:spPr>
        <a:solidFill>
          <a:srgbClr val="84968D"/>
        </a:solidFill>
      </dgm:spPr>
    </dgm:pt>
    <dgm:pt modelId="{0C125102-F337-405D-8F5E-9EED8F07C83C}" type="pres">
      <dgm:prSet presAssocID="{0FAD0CF2-C177-46E1-B02A-3B387BCADE18}" presName="c3" presStyleLbl="node1" presStyleIdx="2" presStyleCnt="19"/>
      <dgm:spPr>
        <a:solidFill>
          <a:srgbClr val="84968D"/>
        </a:solidFill>
      </dgm:spPr>
    </dgm:pt>
    <dgm:pt modelId="{F5A50538-5A73-47EB-B535-4EDA8D190AE2}" type="pres">
      <dgm:prSet presAssocID="{0FAD0CF2-C177-46E1-B02A-3B387BCADE18}" presName="c4" presStyleLbl="node1" presStyleIdx="3" presStyleCnt="19"/>
      <dgm:spPr>
        <a:solidFill>
          <a:srgbClr val="84968D"/>
        </a:solidFill>
      </dgm:spPr>
    </dgm:pt>
    <dgm:pt modelId="{91855D53-BED4-44DE-B3EB-E5CAB992CA8F}" type="pres">
      <dgm:prSet presAssocID="{0FAD0CF2-C177-46E1-B02A-3B387BCADE18}" presName="c5" presStyleLbl="node1" presStyleIdx="4" presStyleCnt="19"/>
      <dgm:spPr>
        <a:solidFill>
          <a:srgbClr val="84968D"/>
        </a:solidFill>
      </dgm:spPr>
    </dgm:pt>
    <dgm:pt modelId="{B8C4567C-91E8-4EB0-98FB-A3C725709897}" type="pres">
      <dgm:prSet presAssocID="{0FAD0CF2-C177-46E1-B02A-3B387BCADE18}" presName="c6" presStyleLbl="node1" presStyleIdx="5" presStyleCnt="19"/>
      <dgm:spPr>
        <a:solidFill>
          <a:srgbClr val="84968D"/>
        </a:solidFill>
      </dgm:spPr>
    </dgm:pt>
    <dgm:pt modelId="{4E695C0D-E39B-49A4-A1E6-8CDE8817A75F}" type="pres">
      <dgm:prSet presAssocID="{0FAD0CF2-C177-46E1-B02A-3B387BCADE18}" presName="c7" presStyleLbl="node1" presStyleIdx="6" presStyleCnt="19"/>
      <dgm:spPr>
        <a:solidFill>
          <a:srgbClr val="84968D"/>
        </a:solidFill>
      </dgm:spPr>
    </dgm:pt>
    <dgm:pt modelId="{06E16E5D-72CB-42CA-9E72-1ACB288BAB78}" type="pres">
      <dgm:prSet presAssocID="{0FAD0CF2-C177-46E1-B02A-3B387BCADE18}" presName="c8" presStyleLbl="node1" presStyleIdx="7" presStyleCnt="19"/>
      <dgm:spPr>
        <a:solidFill>
          <a:srgbClr val="84968D"/>
        </a:solidFill>
      </dgm:spPr>
    </dgm:pt>
    <dgm:pt modelId="{ECE0B5DA-A386-48FD-BCD1-F9FEF747A02F}" type="pres">
      <dgm:prSet presAssocID="{0FAD0CF2-C177-46E1-B02A-3B387BCADE18}" presName="c9" presStyleLbl="node1" presStyleIdx="8" presStyleCnt="19"/>
      <dgm:spPr>
        <a:solidFill>
          <a:srgbClr val="84968D"/>
        </a:solidFill>
      </dgm:spPr>
    </dgm:pt>
    <dgm:pt modelId="{11491A62-DE7D-4993-8BB9-2A06CDC4563E}" type="pres">
      <dgm:prSet presAssocID="{0FAD0CF2-C177-46E1-B02A-3B387BCADE18}" presName="c10" presStyleLbl="node1" presStyleIdx="9" presStyleCnt="19"/>
      <dgm:spPr>
        <a:solidFill>
          <a:srgbClr val="84968D"/>
        </a:solidFill>
      </dgm:spPr>
    </dgm:pt>
    <dgm:pt modelId="{B27CF14E-1F6D-4D8E-A1E4-27DAF3C1A340}" type="pres">
      <dgm:prSet presAssocID="{0FAD0CF2-C177-46E1-B02A-3B387BCADE18}" presName="c11" presStyleLbl="node1" presStyleIdx="10" presStyleCnt="19"/>
      <dgm:spPr>
        <a:solidFill>
          <a:srgbClr val="84968D"/>
        </a:solidFill>
      </dgm:spPr>
    </dgm:pt>
    <dgm:pt modelId="{E55B6B9C-E27C-40AD-B4CE-F79C3569FA2D}" type="pres">
      <dgm:prSet presAssocID="{0FAD0CF2-C177-46E1-B02A-3B387BCADE18}" presName="c12" presStyleLbl="node1" presStyleIdx="11" presStyleCnt="19"/>
      <dgm:spPr>
        <a:solidFill>
          <a:srgbClr val="84968D"/>
        </a:solidFill>
      </dgm:spPr>
    </dgm:pt>
    <dgm:pt modelId="{BDCD9C77-52CB-4151-8EA0-AF698F563420}" type="pres">
      <dgm:prSet presAssocID="{0FAD0CF2-C177-46E1-B02A-3B387BCADE18}" presName="c13" presStyleLbl="node1" presStyleIdx="12" presStyleCnt="19"/>
      <dgm:spPr>
        <a:solidFill>
          <a:srgbClr val="84968D"/>
        </a:solidFill>
      </dgm:spPr>
    </dgm:pt>
    <dgm:pt modelId="{7BCFB458-9B7C-4EE7-B5FB-FC45997924C4}" type="pres">
      <dgm:prSet presAssocID="{0FAD0CF2-C177-46E1-B02A-3B387BCADE18}" presName="c14" presStyleLbl="node1" presStyleIdx="13" presStyleCnt="19"/>
      <dgm:spPr>
        <a:solidFill>
          <a:srgbClr val="84968D"/>
        </a:solidFill>
      </dgm:spPr>
    </dgm:pt>
    <dgm:pt modelId="{0BEFC58F-3B2A-4F62-9409-560BBC8B7F35}" type="pres">
      <dgm:prSet presAssocID="{0FAD0CF2-C177-46E1-B02A-3B387BCADE18}" presName="c15" presStyleLbl="node1" presStyleIdx="14" presStyleCnt="19"/>
      <dgm:spPr>
        <a:solidFill>
          <a:srgbClr val="84968D"/>
        </a:solidFill>
      </dgm:spPr>
    </dgm:pt>
    <dgm:pt modelId="{8C98E4BD-7174-4080-BEEF-A95A147B2BB6}" type="pres">
      <dgm:prSet presAssocID="{0FAD0CF2-C177-46E1-B02A-3B387BCADE18}" presName="c16" presStyleLbl="node1" presStyleIdx="15" presStyleCnt="19"/>
      <dgm:spPr>
        <a:solidFill>
          <a:srgbClr val="84968D"/>
        </a:solidFill>
      </dgm:spPr>
    </dgm:pt>
    <dgm:pt modelId="{448EB588-F4FD-4413-8650-89C5646BF05D}" type="pres">
      <dgm:prSet presAssocID="{0FAD0CF2-C177-46E1-B02A-3B387BCADE18}" presName="c17" presStyleLbl="node1" presStyleIdx="16" presStyleCnt="19"/>
      <dgm:spPr>
        <a:solidFill>
          <a:srgbClr val="84968D"/>
        </a:solidFill>
      </dgm:spPr>
    </dgm:pt>
    <dgm:pt modelId="{BD740C95-FE67-42A8-991A-B78FF68246C4}" type="pres">
      <dgm:prSet presAssocID="{0FAD0CF2-C177-46E1-B02A-3B387BCADE18}" presName="c18" presStyleLbl="node1" presStyleIdx="17" presStyleCnt="19"/>
      <dgm:spPr>
        <a:solidFill>
          <a:srgbClr val="84968D"/>
        </a:solidFill>
      </dgm:spPr>
    </dgm:pt>
    <dgm:pt modelId="{3683FD7E-F331-4076-897F-FEC271944EFD}" type="pres">
      <dgm:prSet presAssocID="{28FB4B09-8A9E-40F3-B50E-AF854983C298}" presName="chevronComposite1" presStyleCnt="0"/>
      <dgm:spPr/>
    </dgm:pt>
    <dgm:pt modelId="{C1D838AA-506B-4462-A40B-B6CB4EFD9D02}" type="pres">
      <dgm:prSet presAssocID="{28FB4B09-8A9E-40F3-B50E-AF854983C298}" presName="chevron1" presStyleLbl="sibTrans2D1" presStyleIdx="0" presStyleCnt="2"/>
      <dgm:spPr>
        <a:solidFill>
          <a:srgbClr val="9EB4A8"/>
        </a:solidFill>
      </dgm:spPr>
    </dgm:pt>
    <dgm:pt modelId="{6C6B6497-639A-4E4E-98FB-354876F45995}" type="pres">
      <dgm:prSet presAssocID="{28FB4B09-8A9E-40F3-B50E-AF854983C298}" presName="spChevron1" presStyleCnt="0"/>
      <dgm:spPr/>
    </dgm:pt>
    <dgm:pt modelId="{FA50163C-B696-4725-808A-7A92F4381326}" type="pres">
      <dgm:prSet presAssocID="{28FB4B09-8A9E-40F3-B50E-AF854983C298}" presName="overlap" presStyleCnt="0"/>
      <dgm:spPr/>
    </dgm:pt>
    <dgm:pt modelId="{D659B253-40B5-42CF-AF79-026420F64B77}" type="pres">
      <dgm:prSet presAssocID="{28FB4B09-8A9E-40F3-B50E-AF854983C298}" presName="chevronComposite2" presStyleCnt="0"/>
      <dgm:spPr/>
    </dgm:pt>
    <dgm:pt modelId="{F1EE2928-ABCF-477E-B525-810111ECD2F5}" type="pres">
      <dgm:prSet presAssocID="{28FB4B09-8A9E-40F3-B50E-AF854983C298}" presName="chevron2" presStyleLbl="sibTrans2D1" presStyleIdx="1" presStyleCnt="2"/>
      <dgm:spPr>
        <a:solidFill>
          <a:srgbClr val="9EB4A8"/>
        </a:solidFill>
      </dgm:spPr>
    </dgm:pt>
    <dgm:pt modelId="{4C46F941-E316-4A1A-80D1-C7CFF70F0DFC}" type="pres">
      <dgm:prSet presAssocID="{28FB4B09-8A9E-40F3-B50E-AF854983C298}" presName="spChevron2" presStyleCnt="0"/>
      <dgm:spPr/>
    </dgm:pt>
    <dgm:pt modelId="{15FB774C-78EF-4C95-94AC-675CC84C1874}" type="pres">
      <dgm:prSet presAssocID="{380CD6E8-1DAE-4B86-A6BE-AB4C1D6E7C1D}" presName="last" presStyleCnt="0"/>
      <dgm:spPr/>
    </dgm:pt>
    <dgm:pt modelId="{A4987BAA-7086-457C-939C-03CDFFBA8347}" type="pres">
      <dgm:prSet presAssocID="{380CD6E8-1DAE-4B86-A6BE-AB4C1D6E7C1D}" presName="circleTx" presStyleLbl="node1" presStyleIdx="18" presStyleCnt="19"/>
      <dgm:spPr/>
    </dgm:pt>
    <dgm:pt modelId="{71731C8D-8D69-419F-BA77-F938812AF4A5}" type="pres">
      <dgm:prSet presAssocID="{380CD6E8-1DAE-4B86-A6BE-AB4C1D6E7C1D}" presName="spN" presStyleCnt="0"/>
      <dgm:spPr/>
    </dgm:pt>
  </dgm:ptLst>
  <dgm:cxnLst>
    <dgm:cxn modelId="{6BCDC000-52D6-43FB-8638-63F05AA9B08F}" type="presOf" srcId="{380CD6E8-1DAE-4B86-A6BE-AB4C1D6E7C1D}" destId="{A4987BAA-7086-457C-939C-03CDFFBA8347}" srcOrd="0" destOrd="0" presId="urn:microsoft.com/office/officeart/2009/3/layout/RandomtoResultProcess"/>
    <dgm:cxn modelId="{E3FD130F-82EB-4607-AA3A-A05A416682C5}" srcId="{5DA573F8-D59D-4A7A-B3FA-8854B3DED5A0}" destId="{0FAD0CF2-C177-46E1-B02A-3B387BCADE18}" srcOrd="0" destOrd="0" parTransId="{C7FC89D6-682B-41B6-BE77-363AF8C5DC4C}" sibTransId="{28FB4B09-8A9E-40F3-B50E-AF854983C298}"/>
    <dgm:cxn modelId="{8473225C-7EF2-4DD9-9A3B-641C5A3A9F88}" srcId="{5DA573F8-D59D-4A7A-B3FA-8854B3DED5A0}" destId="{380CD6E8-1DAE-4B86-A6BE-AB4C1D6E7C1D}" srcOrd="1" destOrd="0" parTransId="{4C6D7052-45EC-41C2-975E-9755AB116E21}" sibTransId="{9A291C39-1D76-49BB-B1E5-D85BB4628024}"/>
    <dgm:cxn modelId="{D5464370-C74C-4E42-A53D-03C306DD7DC5}" type="presOf" srcId="{0FAD0CF2-C177-46E1-B02A-3B387BCADE18}" destId="{A6E8BD52-A4D0-4620-BCEF-C9B6D8470188}" srcOrd="0" destOrd="0" presId="urn:microsoft.com/office/officeart/2009/3/layout/RandomtoResultProcess"/>
    <dgm:cxn modelId="{290F48D0-7EC2-43FF-A2A4-F2F8E6BAC70B}" type="presOf" srcId="{5DA573F8-D59D-4A7A-B3FA-8854B3DED5A0}" destId="{66EDAA75-4D3B-45F3-8883-08EFC7EEA530}" srcOrd="0" destOrd="0" presId="urn:microsoft.com/office/officeart/2009/3/layout/RandomtoResultProcess"/>
    <dgm:cxn modelId="{34754A9E-66E4-40F2-9818-1C51224A152B}" type="presParOf" srcId="{66EDAA75-4D3B-45F3-8883-08EFC7EEA530}" destId="{FF832D41-CBBC-4BBC-9C12-72268E3D0F67}" srcOrd="0" destOrd="0" presId="urn:microsoft.com/office/officeart/2009/3/layout/RandomtoResultProcess"/>
    <dgm:cxn modelId="{05B5A5B6-D2F4-42B5-AA1E-7EF2D3CA6140}" type="presParOf" srcId="{FF832D41-CBBC-4BBC-9C12-72268E3D0F67}" destId="{A6E8BD52-A4D0-4620-BCEF-C9B6D8470188}" srcOrd="0" destOrd="0" presId="urn:microsoft.com/office/officeart/2009/3/layout/RandomtoResultProcess"/>
    <dgm:cxn modelId="{52E7644B-BA19-4926-84CB-50638EE85C3D}" type="presParOf" srcId="{FF832D41-CBBC-4BBC-9C12-72268E3D0F67}" destId="{B97354B4-9AF9-4983-ABA1-49605945A069}" srcOrd="1" destOrd="0" presId="urn:microsoft.com/office/officeart/2009/3/layout/RandomtoResultProcess"/>
    <dgm:cxn modelId="{9AA2B19E-5349-4011-B3D8-4EDDC1998F6A}" type="presParOf" srcId="{FF832D41-CBBC-4BBC-9C12-72268E3D0F67}" destId="{47B7F5F1-C52C-4AC9-B0D7-0E1149558DB1}" srcOrd="2" destOrd="0" presId="urn:microsoft.com/office/officeart/2009/3/layout/RandomtoResultProcess"/>
    <dgm:cxn modelId="{8A88F397-38F6-4CED-8615-34D7632DC666}" type="presParOf" srcId="{FF832D41-CBBC-4BBC-9C12-72268E3D0F67}" destId="{0C125102-F337-405D-8F5E-9EED8F07C83C}" srcOrd="3" destOrd="0" presId="urn:microsoft.com/office/officeart/2009/3/layout/RandomtoResultProcess"/>
    <dgm:cxn modelId="{4BFCB4B2-D7C9-4003-B06F-DB730EB9420C}" type="presParOf" srcId="{FF832D41-CBBC-4BBC-9C12-72268E3D0F67}" destId="{F5A50538-5A73-47EB-B535-4EDA8D190AE2}" srcOrd="4" destOrd="0" presId="urn:microsoft.com/office/officeart/2009/3/layout/RandomtoResultProcess"/>
    <dgm:cxn modelId="{0E1BA4DD-5664-420E-8647-9CDEFD313990}" type="presParOf" srcId="{FF832D41-CBBC-4BBC-9C12-72268E3D0F67}" destId="{91855D53-BED4-44DE-B3EB-E5CAB992CA8F}" srcOrd="5" destOrd="0" presId="urn:microsoft.com/office/officeart/2009/3/layout/RandomtoResultProcess"/>
    <dgm:cxn modelId="{FF146C1C-B830-468C-A55A-959E67925220}" type="presParOf" srcId="{FF832D41-CBBC-4BBC-9C12-72268E3D0F67}" destId="{B8C4567C-91E8-4EB0-98FB-A3C725709897}" srcOrd="6" destOrd="0" presId="urn:microsoft.com/office/officeart/2009/3/layout/RandomtoResultProcess"/>
    <dgm:cxn modelId="{7AE73F9F-1C17-4B5E-89B8-89D28D17207C}" type="presParOf" srcId="{FF832D41-CBBC-4BBC-9C12-72268E3D0F67}" destId="{4E695C0D-E39B-49A4-A1E6-8CDE8817A75F}" srcOrd="7" destOrd="0" presId="urn:microsoft.com/office/officeart/2009/3/layout/RandomtoResultProcess"/>
    <dgm:cxn modelId="{55F80EFA-C294-403D-ACB7-79C0ADF55921}" type="presParOf" srcId="{FF832D41-CBBC-4BBC-9C12-72268E3D0F67}" destId="{06E16E5D-72CB-42CA-9E72-1ACB288BAB78}" srcOrd="8" destOrd="0" presId="urn:microsoft.com/office/officeart/2009/3/layout/RandomtoResultProcess"/>
    <dgm:cxn modelId="{D0DA1DF1-BAAF-471E-AB05-A146E1C94A59}" type="presParOf" srcId="{FF832D41-CBBC-4BBC-9C12-72268E3D0F67}" destId="{ECE0B5DA-A386-48FD-BCD1-F9FEF747A02F}" srcOrd="9" destOrd="0" presId="urn:microsoft.com/office/officeart/2009/3/layout/RandomtoResultProcess"/>
    <dgm:cxn modelId="{7379D636-9216-47D5-80DD-A6E51ECD2441}" type="presParOf" srcId="{FF832D41-CBBC-4BBC-9C12-72268E3D0F67}" destId="{11491A62-DE7D-4993-8BB9-2A06CDC4563E}" srcOrd="10" destOrd="0" presId="urn:microsoft.com/office/officeart/2009/3/layout/RandomtoResultProcess"/>
    <dgm:cxn modelId="{F4045064-08E0-4281-ABB4-C6BAF95E890F}" type="presParOf" srcId="{FF832D41-CBBC-4BBC-9C12-72268E3D0F67}" destId="{B27CF14E-1F6D-4D8E-A1E4-27DAF3C1A340}" srcOrd="11" destOrd="0" presId="urn:microsoft.com/office/officeart/2009/3/layout/RandomtoResultProcess"/>
    <dgm:cxn modelId="{5080D1B5-549C-4B1C-B974-A624F60001B6}" type="presParOf" srcId="{FF832D41-CBBC-4BBC-9C12-72268E3D0F67}" destId="{E55B6B9C-E27C-40AD-B4CE-F79C3569FA2D}" srcOrd="12" destOrd="0" presId="urn:microsoft.com/office/officeart/2009/3/layout/RandomtoResultProcess"/>
    <dgm:cxn modelId="{BD1D9CE7-5176-4701-9FAE-5E51BEC88C4C}" type="presParOf" srcId="{FF832D41-CBBC-4BBC-9C12-72268E3D0F67}" destId="{BDCD9C77-52CB-4151-8EA0-AF698F563420}" srcOrd="13" destOrd="0" presId="urn:microsoft.com/office/officeart/2009/3/layout/RandomtoResultProcess"/>
    <dgm:cxn modelId="{65230A32-FB60-48B3-9627-962EFEB63666}" type="presParOf" srcId="{FF832D41-CBBC-4BBC-9C12-72268E3D0F67}" destId="{7BCFB458-9B7C-4EE7-B5FB-FC45997924C4}" srcOrd="14" destOrd="0" presId="urn:microsoft.com/office/officeart/2009/3/layout/RandomtoResultProcess"/>
    <dgm:cxn modelId="{BA0B2E49-9E60-4564-8838-1D7568E104FD}" type="presParOf" srcId="{FF832D41-CBBC-4BBC-9C12-72268E3D0F67}" destId="{0BEFC58F-3B2A-4F62-9409-560BBC8B7F35}" srcOrd="15" destOrd="0" presId="urn:microsoft.com/office/officeart/2009/3/layout/RandomtoResultProcess"/>
    <dgm:cxn modelId="{AF9F54EB-4F0C-4DCC-BC88-DE7A9F1D2619}" type="presParOf" srcId="{FF832D41-CBBC-4BBC-9C12-72268E3D0F67}" destId="{8C98E4BD-7174-4080-BEEF-A95A147B2BB6}" srcOrd="16" destOrd="0" presId="urn:microsoft.com/office/officeart/2009/3/layout/RandomtoResultProcess"/>
    <dgm:cxn modelId="{A617B29A-3905-4568-B6D4-C5C42FB8A637}" type="presParOf" srcId="{FF832D41-CBBC-4BBC-9C12-72268E3D0F67}" destId="{448EB588-F4FD-4413-8650-89C5646BF05D}" srcOrd="17" destOrd="0" presId="urn:microsoft.com/office/officeart/2009/3/layout/RandomtoResultProcess"/>
    <dgm:cxn modelId="{01348951-B4AC-4CD3-8C3F-4D3F2C02DD1E}" type="presParOf" srcId="{FF832D41-CBBC-4BBC-9C12-72268E3D0F67}" destId="{BD740C95-FE67-42A8-991A-B78FF68246C4}" srcOrd="18" destOrd="0" presId="urn:microsoft.com/office/officeart/2009/3/layout/RandomtoResultProcess"/>
    <dgm:cxn modelId="{9B458B28-3BE6-429A-9DBF-099EF058008A}" type="presParOf" srcId="{66EDAA75-4D3B-45F3-8883-08EFC7EEA530}" destId="{3683FD7E-F331-4076-897F-FEC271944EFD}" srcOrd="1" destOrd="0" presId="urn:microsoft.com/office/officeart/2009/3/layout/RandomtoResultProcess"/>
    <dgm:cxn modelId="{B84CEE88-D22D-4EA6-9C14-7FAE53105B27}" type="presParOf" srcId="{3683FD7E-F331-4076-897F-FEC271944EFD}" destId="{C1D838AA-506B-4462-A40B-B6CB4EFD9D02}" srcOrd="0" destOrd="0" presId="urn:microsoft.com/office/officeart/2009/3/layout/RandomtoResultProcess"/>
    <dgm:cxn modelId="{FCEEE94F-DAB6-449C-BC1C-CD9E7FE2DB5A}" type="presParOf" srcId="{3683FD7E-F331-4076-897F-FEC271944EFD}" destId="{6C6B6497-639A-4E4E-98FB-354876F45995}" srcOrd="1" destOrd="0" presId="urn:microsoft.com/office/officeart/2009/3/layout/RandomtoResultProcess"/>
    <dgm:cxn modelId="{F9987063-FA31-4A5B-AC72-F4FA3ACD718E}" type="presParOf" srcId="{66EDAA75-4D3B-45F3-8883-08EFC7EEA530}" destId="{FA50163C-B696-4725-808A-7A92F4381326}" srcOrd="2" destOrd="0" presId="urn:microsoft.com/office/officeart/2009/3/layout/RandomtoResultProcess"/>
    <dgm:cxn modelId="{439BC3D2-EECE-4FE2-B95F-CA06C8368324}" type="presParOf" srcId="{66EDAA75-4D3B-45F3-8883-08EFC7EEA530}" destId="{D659B253-40B5-42CF-AF79-026420F64B77}" srcOrd="3" destOrd="0" presId="urn:microsoft.com/office/officeart/2009/3/layout/RandomtoResultProcess"/>
    <dgm:cxn modelId="{8F451B37-448C-40C2-88F2-0A26A9CF8461}" type="presParOf" srcId="{D659B253-40B5-42CF-AF79-026420F64B77}" destId="{F1EE2928-ABCF-477E-B525-810111ECD2F5}" srcOrd="0" destOrd="0" presId="urn:microsoft.com/office/officeart/2009/3/layout/RandomtoResultProcess"/>
    <dgm:cxn modelId="{BF9B79D7-B721-4B89-A8B0-FAEE9EEEEB0C}" type="presParOf" srcId="{D659B253-40B5-42CF-AF79-026420F64B77}" destId="{4C46F941-E316-4A1A-80D1-C7CFF70F0DFC}" srcOrd="1" destOrd="0" presId="urn:microsoft.com/office/officeart/2009/3/layout/RandomtoResultProcess"/>
    <dgm:cxn modelId="{2FF407D8-4619-49DE-8714-8E6898CF7A8B}" type="presParOf" srcId="{66EDAA75-4D3B-45F3-8883-08EFC7EEA530}" destId="{15FB774C-78EF-4C95-94AC-675CC84C1874}" srcOrd="4" destOrd="0" presId="urn:microsoft.com/office/officeart/2009/3/layout/RandomtoResultProcess"/>
    <dgm:cxn modelId="{D2D2AF14-53E9-4377-B1A7-196258ED17DB}" type="presParOf" srcId="{15FB774C-78EF-4C95-94AC-675CC84C1874}" destId="{A4987BAA-7086-457C-939C-03CDFFBA8347}" srcOrd="0" destOrd="0" presId="urn:microsoft.com/office/officeart/2009/3/layout/RandomtoResultProcess"/>
    <dgm:cxn modelId="{46DD2DC3-EA55-4E0A-9739-7B362FBD3874}" type="presParOf" srcId="{15FB774C-78EF-4C95-94AC-675CC84C1874}" destId="{71731C8D-8D69-419F-BA77-F938812AF4A5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039C7B-AD60-674F-AA4D-9FFA597C4CD8}">
      <dsp:nvSpPr>
        <dsp:cNvPr id="0" name=""/>
        <dsp:cNvSpPr/>
      </dsp:nvSpPr>
      <dsp:spPr>
        <a:xfrm>
          <a:off x="6349" y="1863989"/>
          <a:ext cx="3381375" cy="1690687"/>
        </a:xfrm>
        <a:prstGeom prst="roundRect">
          <a:avLst>
            <a:gd name="adj" fmla="val 10000"/>
          </a:avLst>
        </a:prstGeom>
        <a:solidFill>
          <a:srgbClr val="476A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Brainstorming</a:t>
          </a:r>
        </a:p>
      </dsp:txBody>
      <dsp:txXfrm>
        <a:off x="55868" y="1913508"/>
        <a:ext cx="3282337" cy="1591649"/>
      </dsp:txXfrm>
    </dsp:sp>
    <dsp:sp modelId="{8049DF84-68F5-8545-A3E3-EB5BFA4CB664}">
      <dsp:nvSpPr>
        <dsp:cNvPr id="0" name=""/>
        <dsp:cNvSpPr/>
      </dsp:nvSpPr>
      <dsp:spPr>
        <a:xfrm rot="19457599">
          <a:off x="3231164" y="2195179"/>
          <a:ext cx="1665670" cy="56162"/>
        </a:xfrm>
        <a:custGeom>
          <a:avLst/>
          <a:gdLst/>
          <a:ahLst/>
          <a:cxnLst/>
          <a:rect l="0" t="0" r="0" b="0"/>
          <a:pathLst>
            <a:path>
              <a:moveTo>
                <a:pt x="0" y="28081"/>
              </a:moveTo>
              <a:lnTo>
                <a:pt x="1665670" y="28081"/>
              </a:lnTo>
            </a:path>
          </a:pathLst>
        </a:custGeom>
        <a:noFill/>
        <a:ln w="6350" cap="flat" cmpd="sng" algn="ctr">
          <a:solidFill>
            <a:srgbClr val="476A8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22358" y="2181619"/>
        <a:ext cx="83283" cy="83283"/>
      </dsp:txXfrm>
    </dsp:sp>
    <dsp:sp modelId="{A191B7C7-1CC0-3142-BE39-CCE39DD4B877}">
      <dsp:nvSpPr>
        <dsp:cNvPr id="0" name=""/>
        <dsp:cNvSpPr/>
      </dsp:nvSpPr>
      <dsp:spPr>
        <a:xfrm>
          <a:off x="4740275" y="891844"/>
          <a:ext cx="3381375" cy="1690687"/>
        </a:xfrm>
        <a:prstGeom prst="roundRect">
          <a:avLst>
            <a:gd name="adj" fmla="val 10000"/>
          </a:avLst>
        </a:prstGeom>
        <a:solidFill>
          <a:srgbClr val="476A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Free-Writing</a:t>
          </a:r>
        </a:p>
      </dsp:txBody>
      <dsp:txXfrm>
        <a:off x="4789794" y="941363"/>
        <a:ext cx="3282337" cy="1591649"/>
      </dsp:txXfrm>
    </dsp:sp>
    <dsp:sp modelId="{1BE0F2E9-D2D5-D848-8E20-3539A41BFE99}">
      <dsp:nvSpPr>
        <dsp:cNvPr id="0" name=""/>
        <dsp:cNvSpPr/>
      </dsp:nvSpPr>
      <dsp:spPr>
        <a:xfrm rot="2142401">
          <a:off x="3231164" y="3167325"/>
          <a:ext cx="1665670" cy="56162"/>
        </a:xfrm>
        <a:custGeom>
          <a:avLst/>
          <a:gdLst/>
          <a:ahLst/>
          <a:cxnLst/>
          <a:rect l="0" t="0" r="0" b="0"/>
          <a:pathLst>
            <a:path>
              <a:moveTo>
                <a:pt x="0" y="28081"/>
              </a:moveTo>
              <a:lnTo>
                <a:pt x="1665670" y="28081"/>
              </a:lnTo>
            </a:path>
          </a:pathLst>
        </a:custGeom>
        <a:noFill/>
        <a:ln w="6350" cap="flat" cmpd="sng" algn="ctr">
          <a:solidFill>
            <a:srgbClr val="476A8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22358" y="3153764"/>
        <a:ext cx="83283" cy="83283"/>
      </dsp:txXfrm>
    </dsp:sp>
    <dsp:sp modelId="{32FC4A93-EBB7-0D4F-947E-D720022F79D0}">
      <dsp:nvSpPr>
        <dsp:cNvPr id="0" name=""/>
        <dsp:cNvSpPr/>
      </dsp:nvSpPr>
      <dsp:spPr>
        <a:xfrm>
          <a:off x="4740275" y="2836135"/>
          <a:ext cx="3381375" cy="1690687"/>
        </a:xfrm>
        <a:prstGeom prst="roundRect">
          <a:avLst>
            <a:gd name="adj" fmla="val 10000"/>
          </a:avLst>
        </a:prstGeom>
        <a:solidFill>
          <a:srgbClr val="476A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Grouping</a:t>
          </a:r>
        </a:p>
      </dsp:txBody>
      <dsp:txXfrm>
        <a:off x="4789794" y="2885654"/>
        <a:ext cx="3282337" cy="15916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E9CB5-D79F-F34B-A457-50044A366022}">
      <dsp:nvSpPr>
        <dsp:cNvPr id="0" name=""/>
        <dsp:cNvSpPr/>
      </dsp:nvSpPr>
      <dsp:spPr>
        <a:xfrm rot="5400000">
          <a:off x="507673" y="1770520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84968D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949711-0C51-7944-9799-FC21F24B29A7}">
      <dsp:nvSpPr>
        <dsp:cNvPr id="0" name=""/>
        <dsp:cNvSpPr/>
      </dsp:nvSpPr>
      <dsp:spPr>
        <a:xfrm>
          <a:off x="254058" y="2525889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Set a timer</a:t>
          </a:r>
        </a:p>
      </dsp:txBody>
      <dsp:txXfrm>
        <a:off x="254058" y="2525889"/>
        <a:ext cx="2282418" cy="2000673"/>
      </dsp:txXfrm>
    </dsp:sp>
    <dsp:sp modelId="{7AACA589-DA9C-9145-96EE-4F0AB2264044}">
      <dsp:nvSpPr>
        <dsp:cNvPr id="0" name=""/>
        <dsp:cNvSpPr/>
      </dsp:nvSpPr>
      <dsp:spPr>
        <a:xfrm>
          <a:off x="2105832" y="1584396"/>
          <a:ext cx="430644" cy="430644"/>
        </a:xfrm>
        <a:prstGeom prst="triangle">
          <a:avLst>
            <a:gd name="adj" fmla="val 100000"/>
          </a:avLst>
        </a:prstGeom>
        <a:solidFill>
          <a:srgbClr val="9EB4A8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AAE6B6-E020-1247-9CB4-CF3A17A787D9}">
      <dsp:nvSpPr>
        <dsp:cNvPr id="0" name=""/>
        <dsp:cNvSpPr/>
      </dsp:nvSpPr>
      <dsp:spPr>
        <a:xfrm rot="5400000">
          <a:off x="3301799" y="1079111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84968D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166296-4993-B04D-BDEB-185E8A0D3C20}">
      <dsp:nvSpPr>
        <dsp:cNvPr id="0" name=""/>
        <dsp:cNvSpPr/>
      </dsp:nvSpPr>
      <dsp:spPr>
        <a:xfrm>
          <a:off x="3048184" y="183448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Write topic</a:t>
          </a:r>
        </a:p>
      </dsp:txBody>
      <dsp:txXfrm>
        <a:off x="3048184" y="1834480"/>
        <a:ext cx="2282418" cy="2000673"/>
      </dsp:txXfrm>
    </dsp:sp>
    <dsp:sp modelId="{E99AA09F-B0ED-3C4A-AFDB-7A73CB20E754}">
      <dsp:nvSpPr>
        <dsp:cNvPr id="0" name=""/>
        <dsp:cNvSpPr/>
      </dsp:nvSpPr>
      <dsp:spPr>
        <a:xfrm>
          <a:off x="4899957" y="892986"/>
          <a:ext cx="430644" cy="430644"/>
        </a:xfrm>
        <a:prstGeom prst="triangle">
          <a:avLst>
            <a:gd name="adj" fmla="val 100000"/>
          </a:avLst>
        </a:prstGeom>
        <a:solidFill>
          <a:srgbClr val="9EB4A8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AEBB28-331B-0D48-96C6-85F6A4894874}">
      <dsp:nvSpPr>
        <dsp:cNvPr id="0" name=""/>
        <dsp:cNvSpPr/>
      </dsp:nvSpPr>
      <dsp:spPr>
        <a:xfrm rot="5400000">
          <a:off x="6095925" y="387702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84968D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3AAC87-D33F-DD43-A7CF-9897DDF2BB9D}">
      <dsp:nvSpPr>
        <dsp:cNvPr id="0" name=""/>
        <dsp:cNvSpPr/>
      </dsp:nvSpPr>
      <dsp:spPr>
        <a:xfrm>
          <a:off x="5842310" y="114307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Start writing</a:t>
          </a:r>
        </a:p>
      </dsp:txBody>
      <dsp:txXfrm>
        <a:off x="5842310" y="1143070"/>
        <a:ext cx="2282418" cy="20006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E9CB5-D79F-F34B-A457-50044A366022}">
      <dsp:nvSpPr>
        <dsp:cNvPr id="0" name=""/>
        <dsp:cNvSpPr/>
      </dsp:nvSpPr>
      <dsp:spPr>
        <a:xfrm rot="5400000">
          <a:off x="507673" y="1770520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476A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949711-0C51-7944-9799-FC21F24B29A7}">
      <dsp:nvSpPr>
        <dsp:cNvPr id="0" name=""/>
        <dsp:cNvSpPr/>
      </dsp:nvSpPr>
      <dsp:spPr>
        <a:xfrm>
          <a:off x="254058" y="2525889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Identify categories</a:t>
          </a:r>
        </a:p>
      </dsp:txBody>
      <dsp:txXfrm>
        <a:off x="254058" y="2525889"/>
        <a:ext cx="2282418" cy="2000673"/>
      </dsp:txXfrm>
    </dsp:sp>
    <dsp:sp modelId="{7AACA589-DA9C-9145-96EE-4F0AB2264044}">
      <dsp:nvSpPr>
        <dsp:cNvPr id="0" name=""/>
        <dsp:cNvSpPr/>
      </dsp:nvSpPr>
      <dsp:spPr>
        <a:xfrm>
          <a:off x="2105832" y="1584396"/>
          <a:ext cx="430644" cy="430644"/>
        </a:xfrm>
        <a:prstGeom prst="triangle">
          <a:avLst>
            <a:gd name="adj" fmla="val 100000"/>
          </a:avLst>
        </a:prstGeom>
        <a:solidFill>
          <a:srgbClr val="3679BB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AAE6B6-E020-1247-9CB4-CF3A17A787D9}">
      <dsp:nvSpPr>
        <dsp:cNvPr id="0" name=""/>
        <dsp:cNvSpPr/>
      </dsp:nvSpPr>
      <dsp:spPr>
        <a:xfrm rot="5400000">
          <a:off x="3301799" y="1079111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476A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166296-4993-B04D-BDEB-185E8A0D3C20}">
      <dsp:nvSpPr>
        <dsp:cNvPr id="0" name=""/>
        <dsp:cNvSpPr/>
      </dsp:nvSpPr>
      <dsp:spPr>
        <a:xfrm>
          <a:off x="3048184" y="183448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Categorize portions</a:t>
          </a:r>
        </a:p>
      </dsp:txBody>
      <dsp:txXfrm>
        <a:off x="3048184" y="1834480"/>
        <a:ext cx="2282418" cy="2000673"/>
      </dsp:txXfrm>
    </dsp:sp>
    <dsp:sp modelId="{E99AA09F-B0ED-3C4A-AFDB-7A73CB20E754}">
      <dsp:nvSpPr>
        <dsp:cNvPr id="0" name=""/>
        <dsp:cNvSpPr/>
      </dsp:nvSpPr>
      <dsp:spPr>
        <a:xfrm>
          <a:off x="4899957" y="892986"/>
          <a:ext cx="430644" cy="430644"/>
        </a:xfrm>
        <a:prstGeom prst="triangle">
          <a:avLst>
            <a:gd name="adj" fmla="val 100000"/>
          </a:avLst>
        </a:prstGeom>
        <a:solidFill>
          <a:srgbClr val="3679BB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AEBB28-331B-0D48-96C6-85F6A4894874}">
      <dsp:nvSpPr>
        <dsp:cNvPr id="0" name=""/>
        <dsp:cNvSpPr/>
      </dsp:nvSpPr>
      <dsp:spPr>
        <a:xfrm rot="5400000">
          <a:off x="6095925" y="387702"/>
          <a:ext cx="1519334" cy="2528139"/>
        </a:xfrm>
        <a:prstGeom prst="corner">
          <a:avLst>
            <a:gd name="adj1" fmla="val 16120"/>
            <a:gd name="adj2" fmla="val 16110"/>
          </a:avLst>
        </a:prstGeom>
        <a:solidFill>
          <a:srgbClr val="476A81"/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3AAC87-D33F-DD43-A7CF-9897DDF2BB9D}">
      <dsp:nvSpPr>
        <dsp:cNvPr id="0" name=""/>
        <dsp:cNvSpPr/>
      </dsp:nvSpPr>
      <dsp:spPr>
        <a:xfrm>
          <a:off x="5842310" y="1143070"/>
          <a:ext cx="2282418" cy="2000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Review</a:t>
          </a:r>
        </a:p>
      </dsp:txBody>
      <dsp:txXfrm>
        <a:off x="5842310" y="1143070"/>
        <a:ext cx="2282418" cy="20006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E8BD52-A4D0-4620-BCEF-C9B6D8470188}">
      <dsp:nvSpPr>
        <dsp:cNvPr id="0" name=""/>
        <dsp:cNvSpPr/>
      </dsp:nvSpPr>
      <dsp:spPr>
        <a:xfrm>
          <a:off x="199940" y="2289785"/>
          <a:ext cx="2996774" cy="987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Brainstorm</a:t>
          </a:r>
        </a:p>
      </dsp:txBody>
      <dsp:txXfrm>
        <a:off x="199940" y="2289785"/>
        <a:ext cx="2996774" cy="987573"/>
      </dsp:txXfrm>
    </dsp:sp>
    <dsp:sp modelId="{B97354B4-9AF9-4983-ABA1-49605945A069}">
      <dsp:nvSpPr>
        <dsp:cNvPr id="0" name=""/>
        <dsp:cNvSpPr/>
      </dsp:nvSpPr>
      <dsp:spPr>
        <a:xfrm>
          <a:off x="196534" y="1989426"/>
          <a:ext cx="238379" cy="238379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B7F5F1-C52C-4AC9-B0D7-0E1149558DB1}">
      <dsp:nvSpPr>
        <dsp:cNvPr id="0" name=""/>
        <dsp:cNvSpPr/>
      </dsp:nvSpPr>
      <dsp:spPr>
        <a:xfrm>
          <a:off x="363400" y="1655694"/>
          <a:ext cx="238379" cy="238379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125102-F337-405D-8F5E-9EED8F07C83C}">
      <dsp:nvSpPr>
        <dsp:cNvPr id="0" name=""/>
        <dsp:cNvSpPr/>
      </dsp:nvSpPr>
      <dsp:spPr>
        <a:xfrm>
          <a:off x="763878" y="1722441"/>
          <a:ext cx="374596" cy="374596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A50538-5A73-47EB-B535-4EDA8D190AE2}">
      <dsp:nvSpPr>
        <dsp:cNvPr id="0" name=""/>
        <dsp:cNvSpPr/>
      </dsp:nvSpPr>
      <dsp:spPr>
        <a:xfrm>
          <a:off x="1097610" y="1355336"/>
          <a:ext cx="238379" cy="238379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855D53-BED4-44DE-B3EB-E5CAB992CA8F}">
      <dsp:nvSpPr>
        <dsp:cNvPr id="0" name=""/>
        <dsp:cNvSpPr/>
      </dsp:nvSpPr>
      <dsp:spPr>
        <a:xfrm>
          <a:off x="1531461" y="1221843"/>
          <a:ext cx="238379" cy="238379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C4567C-91E8-4EB0-98FB-A3C725709897}">
      <dsp:nvSpPr>
        <dsp:cNvPr id="0" name=""/>
        <dsp:cNvSpPr/>
      </dsp:nvSpPr>
      <dsp:spPr>
        <a:xfrm>
          <a:off x="2065432" y="1455455"/>
          <a:ext cx="238379" cy="238379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695C0D-E39B-49A4-A1E6-8CDE8817A75F}">
      <dsp:nvSpPr>
        <dsp:cNvPr id="0" name=""/>
        <dsp:cNvSpPr/>
      </dsp:nvSpPr>
      <dsp:spPr>
        <a:xfrm>
          <a:off x="2399164" y="1622321"/>
          <a:ext cx="374596" cy="374596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16E5D-72CB-42CA-9E72-1ACB288BAB78}">
      <dsp:nvSpPr>
        <dsp:cNvPr id="0" name=""/>
        <dsp:cNvSpPr/>
      </dsp:nvSpPr>
      <dsp:spPr>
        <a:xfrm>
          <a:off x="2866388" y="1989426"/>
          <a:ext cx="238379" cy="238379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E0B5DA-A386-48FD-BCD1-F9FEF747A02F}">
      <dsp:nvSpPr>
        <dsp:cNvPr id="0" name=""/>
        <dsp:cNvSpPr/>
      </dsp:nvSpPr>
      <dsp:spPr>
        <a:xfrm>
          <a:off x="3066627" y="2356531"/>
          <a:ext cx="238379" cy="238379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91A62-DE7D-4993-8BB9-2A06CDC4563E}">
      <dsp:nvSpPr>
        <dsp:cNvPr id="0" name=""/>
        <dsp:cNvSpPr/>
      </dsp:nvSpPr>
      <dsp:spPr>
        <a:xfrm>
          <a:off x="1331222" y="1655694"/>
          <a:ext cx="612976" cy="612976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7CF14E-1F6D-4D8E-A1E4-27DAF3C1A340}">
      <dsp:nvSpPr>
        <dsp:cNvPr id="0" name=""/>
        <dsp:cNvSpPr/>
      </dsp:nvSpPr>
      <dsp:spPr>
        <a:xfrm>
          <a:off x="29669" y="2923875"/>
          <a:ext cx="238379" cy="238379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5B6B9C-E27C-40AD-B4CE-F79C3569FA2D}">
      <dsp:nvSpPr>
        <dsp:cNvPr id="0" name=""/>
        <dsp:cNvSpPr/>
      </dsp:nvSpPr>
      <dsp:spPr>
        <a:xfrm>
          <a:off x="229908" y="3224233"/>
          <a:ext cx="374596" cy="374596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CD9C77-52CB-4151-8EA0-AF698F563420}">
      <dsp:nvSpPr>
        <dsp:cNvPr id="0" name=""/>
        <dsp:cNvSpPr/>
      </dsp:nvSpPr>
      <dsp:spPr>
        <a:xfrm>
          <a:off x="730505" y="3491219"/>
          <a:ext cx="544868" cy="544868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FB458-9B7C-4EE7-B5FB-FC45997924C4}">
      <dsp:nvSpPr>
        <dsp:cNvPr id="0" name=""/>
        <dsp:cNvSpPr/>
      </dsp:nvSpPr>
      <dsp:spPr>
        <a:xfrm>
          <a:off x="1431342" y="3925070"/>
          <a:ext cx="238379" cy="238379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FC58F-3B2A-4F62-9409-560BBC8B7F35}">
      <dsp:nvSpPr>
        <dsp:cNvPr id="0" name=""/>
        <dsp:cNvSpPr/>
      </dsp:nvSpPr>
      <dsp:spPr>
        <a:xfrm>
          <a:off x="1564834" y="3491219"/>
          <a:ext cx="374596" cy="374596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8E4BD-7174-4080-BEEF-A95A147B2BB6}">
      <dsp:nvSpPr>
        <dsp:cNvPr id="0" name=""/>
        <dsp:cNvSpPr/>
      </dsp:nvSpPr>
      <dsp:spPr>
        <a:xfrm>
          <a:off x="1898566" y="3958443"/>
          <a:ext cx="238379" cy="238379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8EB588-F4FD-4413-8650-89C5646BF05D}">
      <dsp:nvSpPr>
        <dsp:cNvPr id="0" name=""/>
        <dsp:cNvSpPr/>
      </dsp:nvSpPr>
      <dsp:spPr>
        <a:xfrm>
          <a:off x="2198925" y="3424472"/>
          <a:ext cx="544868" cy="544868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740C95-FE67-42A8-991A-B78FF68246C4}">
      <dsp:nvSpPr>
        <dsp:cNvPr id="0" name=""/>
        <dsp:cNvSpPr/>
      </dsp:nvSpPr>
      <dsp:spPr>
        <a:xfrm>
          <a:off x="2933135" y="3290980"/>
          <a:ext cx="374596" cy="374596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D838AA-506B-4462-A40B-B6CB4EFD9D02}">
      <dsp:nvSpPr>
        <dsp:cNvPr id="0" name=""/>
        <dsp:cNvSpPr/>
      </dsp:nvSpPr>
      <dsp:spPr>
        <a:xfrm>
          <a:off x="3307731" y="1721886"/>
          <a:ext cx="1100137" cy="2100282"/>
        </a:xfrm>
        <a:prstGeom prst="chevron">
          <a:avLst>
            <a:gd name="adj" fmla="val 62310"/>
          </a:avLst>
        </a:prstGeom>
        <a:solidFill>
          <a:srgbClr val="9EB4A8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EE2928-ABCF-477E-B525-810111ECD2F5}">
      <dsp:nvSpPr>
        <dsp:cNvPr id="0" name=""/>
        <dsp:cNvSpPr/>
      </dsp:nvSpPr>
      <dsp:spPr>
        <a:xfrm>
          <a:off x="4207844" y="1721886"/>
          <a:ext cx="1100137" cy="2100282"/>
        </a:xfrm>
        <a:prstGeom prst="chevron">
          <a:avLst>
            <a:gd name="adj" fmla="val 62310"/>
          </a:avLst>
        </a:prstGeom>
        <a:solidFill>
          <a:srgbClr val="9EB4A8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87BAA-7086-457C-939C-03CDFFBA8347}">
      <dsp:nvSpPr>
        <dsp:cNvPr id="0" name=""/>
        <dsp:cNvSpPr/>
      </dsp:nvSpPr>
      <dsp:spPr>
        <a:xfrm>
          <a:off x="5427997" y="1548314"/>
          <a:ext cx="2550318" cy="2550318"/>
        </a:xfrm>
        <a:prstGeom prst="ellipse">
          <a:avLst/>
        </a:prstGeom>
        <a:solidFill>
          <a:srgbClr val="8496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Topic</a:t>
          </a:r>
        </a:p>
      </dsp:txBody>
      <dsp:txXfrm>
        <a:off x="5801482" y="1921799"/>
        <a:ext cx="1803348" cy="1803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Choosing a Topic and Scope for a Longer Text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F3E3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Inform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F3E3D2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Reflect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F3E3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Entertain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F3E3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Persuade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4057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Consider Your 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771699"/>
            <a:ext cx="8058154" cy="806935"/>
            <a:chOff x="542923" y="1736761"/>
            <a:chExt cx="8058154" cy="806935"/>
          </a:xfrm>
          <a:solidFill>
            <a:srgbClr val="476A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02820"/>
              <a:ext cx="7807571" cy="51077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What do they already know?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224024"/>
            <a:ext cx="8058154" cy="806935"/>
            <a:chOff x="542923" y="1736761"/>
            <a:chExt cx="8058154" cy="806935"/>
          </a:xfrm>
          <a:solidFill>
            <a:srgbClr val="476A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84839"/>
              <a:ext cx="7807571" cy="51077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What might they want to know?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227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Consider Possible Constraints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0151FEF7-C590-4ECC-9E7C-1CE587B3CC03}"/>
              </a:ext>
            </a:extLst>
          </p:cNvPr>
          <p:cNvGrpSpPr/>
          <p:nvPr/>
        </p:nvGrpSpPr>
        <p:grpSpPr>
          <a:xfrm>
            <a:off x="2293912" y="1475747"/>
            <a:ext cx="7604176" cy="4758089"/>
            <a:chOff x="2293912" y="1443207"/>
            <a:chExt cx="7604176" cy="4758089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1699E4AE-E2A4-4F56-9D8E-571990CE5DAD}"/>
                </a:ext>
              </a:extLst>
            </p:cNvPr>
            <p:cNvSpPr/>
            <p:nvPr/>
          </p:nvSpPr>
          <p:spPr>
            <a:xfrm>
              <a:off x="4772169" y="3635896"/>
              <a:ext cx="2647658" cy="2565400"/>
            </a:xfrm>
            <a:custGeom>
              <a:avLst/>
              <a:gdLst>
                <a:gd name="connsiteX0" fmla="*/ 0 w 2565400"/>
                <a:gd name="connsiteY0" fmla="*/ 1282700 h 2565400"/>
                <a:gd name="connsiteX1" fmla="*/ 1282700 w 2565400"/>
                <a:gd name="connsiteY1" fmla="*/ 0 h 2565400"/>
                <a:gd name="connsiteX2" fmla="*/ 2565400 w 2565400"/>
                <a:gd name="connsiteY2" fmla="*/ 1282700 h 2565400"/>
                <a:gd name="connsiteX3" fmla="*/ 1282700 w 2565400"/>
                <a:gd name="connsiteY3" fmla="*/ 2565400 h 2565400"/>
                <a:gd name="connsiteX4" fmla="*/ 0 w 2565400"/>
                <a:gd name="connsiteY4" fmla="*/ 1282700 h 256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65400" h="2565400">
                  <a:moveTo>
                    <a:pt x="0" y="1282700"/>
                  </a:moveTo>
                  <a:cubicBezTo>
                    <a:pt x="0" y="574284"/>
                    <a:pt x="574284" y="0"/>
                    <a:pt x="1282700" y="0"/>
                  </a:cubicBezTo>
                  <a:cubicBezTo>
                    <a:pt x="1991116" y="0"/>
                    <a:pt x="2565400" y="574284"/>
                    <a:pt x="2565400" y="1282700"/>
                  </a:cubicBezTo>
                  <a:cubicBezTo>
                    <a:pt x="2565400" y="1991116"/>
                    <a:pt x="1991116" y="2565400"/>
                    <a:pt x="1282700" y="2565400"/>
                  </a:cubicBezTo>
                  <a:cubicBezTo>
                    <a:pt x="574284" y="2565400"/>
                    <a:pt x="0" y="1991116"/>
                    <a:pt x="0" y="1282700"/>
                  </a:cubicBezTo>
                  <a:close/>
                </a:path>
              </a:pathLst>
            </a:custGeom>
            <a:solidFill>
              <a:srgbClr val="D2A58A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96014" tIns="396014" rIns="396014" bIns="396014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kern="1200" dirty="0"/>
                <a:t>Limitations</a:t>
              </a:r>
            </a:p>
          </p:txBody>
        </p:sp>
        <p:sp>
          <p:nvSpPr>
            <p:cNvPr id="7" name="Arrow: Left 6">
              <a:extLst>
                <a:ext uri="{FF2B5EF4-FFF2-40B4-BE49-F238E27FC236}">
                  <a16:creationId xmlns:a16="http://schemas.microsoft.com/office/drawing/2014/main" id="{F357898C-3B01-4034-A3A5-DDE6FB900BCA}"/>
                </a:ext>
              </a:extLst>
            </p:cNvPr>
            <p:cNvSpPr/>
            <p:nvPr/>
          </p:nvSpPr>
          <p:spPr>
            <a:xfrm rot="13023855">
              <a:off x="3365771" y="2815332"/>
              <a:ext cx="2157610" cy="731139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F3E3D2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1D2CCC1-1339-4025-963F-F93A1D9962F9}"/>
                </a:ext>
              </a:extLst>
            </p:cNvPr>
            <p:cNvSpPr/>
            <p:nvPr/>
          </p:nvSpPr>
          <p:spPr>
            <a:xfrm>
              <a:off x="2293912" y="1443207"/>
              <a:ext cx="2437130" cy="1949704"/>
            </a:xfrm>
            <a:custGeom>
              <a:avLst/>
              <a:gdLst>
                <a:gd name="connsiteX0" fmla="*/ 0 w 2437130"/>
                <a:gd name="connsiteY0" fmla="*/ 194970 h 1949704"/>
                <a:gd name="connsiteX1" fmla="*/ 194970 w 2437130"/>
                <a:gd name="connsiteY1" fmla="*/ 0 h 1949704"/>
                <a:gd name="connsiteX2" fmla="*/ 2242160 w 2437130"/>
                <a:gd name="connsiteY2" fmla="*/ 0 h 1949704"/>
                <a:gd name="connsiteX3" fmla="*/ 2437130 w 2437130"/>
                <a:gd name="connsiteY3" fmla="*/ 194970 h 1949704"/>
                <a:gd name="connsiteX4" fmla="*/ 2437130 w 2437130"/>
                <a:gd name="connsiteY4" fmla="*/ 1754734 h 1949704"/>
                <a:gd name="connsiteX5" fmla="*/ 2242160 w 2437130"/>
                <a:gd name="connsiteY5" fmla="*/ 1949704 h 1949704"/>
                <a:gd name="connsiteX6" fmla="*/ 194970 w 2437130"/>
                <a:gd name="connsiteY6" fmla="*/ 1949704 h 1949704"/>
                <a:gd name="connsiteX7" fmla="*/ 0 w 2437130"/>
                <a:gd name="connsiteY7" fmla="*/ 1754734 h 1949704"/>
                <a:gd name="connsiteX8" fmla="*/ 0 w 2437130"/>
                <a:gd name="connsiteY8" fmla="*/ 194970 h 1949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37130" h="1949704">
                  <a:moveTo>
                    <a:pt x="0" y="194970"/>
                  </a:moveTo>
                  <a:cubicBezTo>
                    <a:pt x="0" y="87291"/>
                    <a:pt x="87291" y="0"/>
                    <a:pt x="194970" y="0"/>
                  </a:cubicBezTo>
                  <a:lnTo>
                    <a:pt x="2242160" y="0"/>
                  </a:lnTo>
                  <a:cubicBezTo>
                    <a:pt x="2349839" y="0"/>
                    <a:pt x="2437130" y="87291"/>
                    <a:pt x="2437130" y="194970"/>
                  </a:cubicBezTo>
                  <a:lnTo>
                    <a:pt x="2437130" y="1754734"/>
                  </a:lnTo>
                  <a:cubicBezTo>
                    <a:pt x="2437130" y="1862413"/>
                    <a:pt x="2349839" y="1949704"/>
                    <a:pt x="2242160" y="1949704"/>
                  </a:cubicBezTo>
                  <a:lnTo>
                    <a:pt x="194970" y="1949704"/>
                  </a:lnTo>
                  <a:cubicBezTo>
                    <a:pt x="87291" y="1949704"/>
                    <a:pt x="0" y="1862413"/>
                    <a:pt x="0" y="1754734"/>
                  </a:cubicBezTo>
                  <a:lnTo>
                    <a:pt x="0" y="194970"/>
                  </a:lnTo>
                  <a:close/>
                </a:path>
              </a:pathLst>
            </a:custGeom>
            <a:solidFill>
              <a:srgbClr val="D2A58A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0925" tIns="140925" rIns="140925" bIns="140925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400" kern="1200" dirty="0"/>
                <a:t>Length</a:t>
              </a:r>
            </a:p>
          </p:txBody>
        </p:sp>
        <p:sp>
          <p:nvSpPr>
            <p:cNvPr id="9" name="Arrow: Left 8">
              <a:extLst>
                <a:ext uri="{FF2B5EF4-FFF2-40B4-BE49-F238E27FC236}">
                  <a16:creationId xmlns:a16="http://schemas.microsoft.com/office/drawing/2014/main" id="{DDB3F717-AA8D-4B06-9BB7-EE08C61E5F55}"/>
                </a:ext>
              </a:extLst>
            </p:cNvPr>
            <p:cNvSpPr/>
            <p:nvPr/>
          </p:nvSpPr>
          <p:spPr>
            <a:xfrm rot="19376124">
              <a:off x="6668611" y="2833090"/>
              <a:ext cx="2157622" cy="731139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F3E3D2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1D14EFC-C3F4-4BB0-8C6C-86E02DA69FA7}"/>
                </a:ext>
              </a:extLst>
            </p:cNvPr>
            <p:cNvSpPr/>
            <p:nvPr/>
          </p:nvSpPr>
          <p:spPr>
            <a:xfrm>
              <a:off x="7460958" y="1457337"/>
              <a:ext cx="2437130" cy="1949704"/>
            </a:xfrm>
            <a:custGeom>
              <a:avLst/>
              <a:gdLst>
                <a:gd name="connsiteX0" fmla="*/ 0 w 2437130"/>
                <a:gd name="connsiteY0" fmla="*/ 194970 h 1949704"/>
                <a:gd name="connsiteX1" fmla="*/ 194970 w 2437130"/>
                <a:gd name="connsiteY1" fmla="*/ 0 h 1949704"/>
                <a:gd name="connsiteX2" fmla="*/ 2242160 w 2437130"/>
                <a:gd name="connsiteY2" fmla="*/ 0 h 1949704"/>
                <a:gd name="connsiteX3" fmla="*/ 2437130 w 2437130"/>
                <a:gd name="connsiteY3" fmla="*/ 194970 h 1949704"/>
                <a:gd name="connsiteX4" fmla="*/ 2437130 w 2437130"/>
                <a:gd name="connsiteY4" fmla="*/ 1754734 h 1949704"/>
                <a:gd name="connsiteX5" fmla="*/ 2242160 w 2437130"/>
                <a:gd name="connsiteY5" fmla="*/ 1949704 h 1949704"/>
                <a:gd name="connsiteX6" fmla="*/ 194970 w 2437130"/>
                <a:gd name="connsiteY6" fmla="*/ 1949704 h 1949704"/>
                <a:gd name="connsiteX7" fmla="*/ 0 w 2437130"/>
                <a:gd name="connsiteY7" fmla="*/ 1754734 h 1949704"/>
                <a:gd name="connsiteX8" fmla="*/ 0 w 2437130"/>
                <a:gd name="connsiteY8" fmla="*/ 194970 h 1949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37130" h="1949704">
                  <a:moveTo>
                    <a:pt x="0" y="194970"/>
                  </a:moveTo>
                  <a:cubicBezTo>
                    <a:pt x="0" y="87291"/>
                    <a:pt x="87291" y="0"/>
                    <a:pt x="194970" y="0"/>
                  </a:cubicBezTo>
                  <a:lnTo>
                    <a:pt x="2242160" y="0"/>
                  </a:lnTo>
                  <a:cubicBezTo>
                    <a:pt x="2349839" y="0"/>
                    <a:pt x="2437130" y="87291"/>
                    <a:pt x="2437130" y="194970"/>
                  </a:cubicBezTo>
                  <a:lnTo>
                    <a:pt x="2437130" y="1754734"/>
                  </a:lnTo>
                  <a:cubicBezTo>
                    <a:pt x="2437130" y="1862413"/>
                    <a:pt x="2349839" y="1949704"/>
                    <a:pt x="2242160" y="1949704"/>
                  </a:cubicBezTo>
                  <a:lnTo>
                    <a:pt x="194970" y="1949704"/>
                  </a:lnTo>
                  <a:cubicBezTo>
                    <a:pt x="87291" y="1949704"/>
                    <a:pt x="0" y="1862413"/>
                    <a:pt x="0" y="1754734"/>
                  </a:cubicBezTo>
                  <a:lnTo>
                    <a:pt x="0" y="194970"/>
                  </a:lnTo>
                  <a:close/>
                </a:path>
              </a:pathLst>
            </a:custGeom>
            <a:solidFill>
              <a:srgbClr val="D2A58A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0925" tIns="140925" rIns="140925" bIns="140925" numCol="1" spcCol="1270" anchor="ctr" anchorCtr="0">
              <a:noAutofit/>
            </a:bodyPr>
            <a:lstStyle/>
            <a:p>
              <a:pPr marL="0" lvl="0" indent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400" kern="1200" dirty="0"/>
                <a:t>Access to research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77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7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Steps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DF72EF8-D213-4F24-834A-6E6F65CF1824}"/>
              </a:ext>
            </a:extLst>
          </p:cNvPr>
          <p:cNvGrpSpPr/>
          <p:nvPr/>
        </p:nvGrpSpPr>
        <p:grpSpPr>
          <a:xfrm>
            <a:off x="3374169" y="1482076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B838769-FF86-4BB8-9334-A070E3588634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C145467-8E46-474D-996B-0E665F638CCB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23542"/>
                  </a:solidFill>
                </a:rPr>
                <a:t>1. Review guidelines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A1B14FE-C36A-4026-9279-ED97432C6E90}"/>
              </a:ext>
            </a:extLst>
          </p:cNvPr>
          <p:cNvGrpSpPr/>
          <p:nvPr/>
        </p:nvGrpSpPr>
        <p:grpSpPr>
          <a:xfrm>
            <a:off x="3374169" y="2472501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F097B66-74EF-4330-BECF-9DE4AEDD437A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9E91AD2-5F0D-48B8-9BC4-E1D1FBD5EF24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23542"/>
                  </a:solidFill>
                </a:rPr>
                <a:t>2. Explore new ideas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1C0CA0D-BAC1-4730-AC83-C7710391BD39}"/>
              </a:ext>
            </a:extLst>
          </p:cNvPr>
          <p:cNvGrpSpPr/>
          <p:nvPr/>
        </p:nvGrpSpPr>
        <p:grpSpPr>
          <a:xfrm>
            <a:off x="3374169" y="3462926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84932E3-3B8B-46D0-87EB-80E52F5B0AF2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DC04C60-FBEF-427E-97E7-1EE7D6088A2A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23542"/>
                  </a:solidFill>
                </a:rPr>
                <a:t>3. Consider purpose, audience, and constraints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1606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 Guidelines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rrow: Right 4">
            <a:extLst>
              <a:ext uri="{FF2B5EF4-FFF2-40B4-BE49-F238E27FC236}">
                <a16:creationId xmlns:a16="http://schemas.microsoft.com/office/drawing/2014/main" id="{2C284B98-3EAD-4854-BD0D-B5A77BEB8995}"/>
              </a:ext>
            </a:extLst>
          </p:cNvPr>
          <p:cNvSpPr/>
          <p:nvPr/>
        </p:nvSpPr>
        <p:spPr>
          <a:xfrm>
            <a:off x="1524001" y="1639101"/>
            <a:ext cx="4250751" cy="3082523"/>
          </a:xfrm>
          <a:prstGeom prst="righ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Topic</a:t>
            </a:r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0706A4CB-E0CE-47D0-B027-EF1C6834EE5A}"/>
              </a:ext>
            </a:extLst>
          </p:cNvPr>
          <p:cNvSpPr/>
          <p:nvPr/>
        </p:nvSpPr>
        <p:spPr>
          <a:xfrm>
            <a:off x="6417248" y="1639100"/>
            <a:ext cx="4250751" cy="3082523"/>
          </a:xfrm>
          <a:prstGeom prst="left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Interest</a:t>
            </a:r>
          </a:p>
        </p:txBody>
      </p:sp>
    </p:spTree>
    <p:extLst>
      <p:ext uri="{BB962C8B-B14F-4D97-AF65-F5344CB8AC3E}">
        <p14:creationId xmlns:p14="http://schemas.microsoft.com/office/powerpoint/2010/main" val="1705509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Selecting a Topic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CACA0C70-7B49-45B8-B251-80F104DC8E44}"/>
              </a:ext>
            </a:extLst>
          </p:cNvPr>
          <p:cNvGrpSpPr/>
          <p:nvPr/>
        </p:nvGrpSpPr>
        <p:grpSpPr>
          <a:xfrm>
            <a:off x="5045219" y="2912218"/>
            <a:ext cx="2101561" cy="1131613"/>
            <a:chOff x="1906953" y="1849761"/>
            <a:chExt cx="5443662" cy="693935"/>
          </a:xfrm>
          <a:solidFill>
            <a:srgbClr val="D2A58A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1B77B66-9A50-4941-BCDF-F6247F79FB7B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BA67CD5-C53E-4C0F-8C45-51D17BDD837C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396749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Consider: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6622BC6-F1C0-4DB4-98A2-076A35847354}"/>
              </a:ext>
            </a:extLst>
          </p:cNvPr>
          <p:cNvGrpSpPr/>
          <p:nvPr/>
        </p:nvGrpSpPr>
        <p:grpSpPr>
          <a:xfrm>
            <a:off x="5354861" y="1241493"/>
            <a:ext cx="1463931" cy="687572"/>
            <a:chOff x="1906953" y="1849761"/>
            <a:chExt cx="5443662" cy="693935"/>
          </a:xfrm>
          <a:solidFill>
            <a:srgbClr val="E4CABA"/>
          </a:solidFill>
        </p:grpSpPr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5660AED7-CA63-47B6-8388-50D6F6C65EBF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1B5D210-EFC5-46D0-B7C7-5B8AD422C9C6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313223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Audience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0270FEA-987D-4C56-8ABD-D1B93160D738}"/>
              </a:ext>
            </a:extLst>
          </p:cNvPr>
          <p:cNvGrpSpPr/>
          <p:nvPr/>
        </p:nvGrpSpPr>
        <p:grpSpPr>
          <a:xfrm>
            <a:off x="8624533" y="2568431"/>
            <a:ext cx="1840330" cy="983154"/>
            <a:chOff x="1906953" y="1849760"/>
            <a:chExt cx="5443662" cy="1611012"/>
          </a:xfrm>
          <a:solidFill>
            <a:srgbClr val="E4CABA"/>
          </a:solidFill>
        </p:grpSpPr>
        <p:sp>
          <p:nvSpPr>
            <p:cNvPr id="14" name="Rectangle 7">
              <a:extLst>
                <a:ext uri="{FF2B5EF4-FFF2-40B4-BE49-F238E27FC236}">
                  <a16:creationId xmlns:a16="http://schemas.microsoft.com/office/drawing/2014/main" id="{A4FEC246-F16F-4F1A-98DE-5A322CE85C1D}"/>
                </a:ext>
              </a:extLst>
            </p:cNvPr>
            <p:cNvSpPr/>
            <p:nvPr/>
          </p:nvSpPr>
          <p:spPr>
            <a:xfrm>
              <a:off x="1906953" y="1849760"/>
              <a:ext cx="5443662" cy="161101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E97FF6C-D9C5-48BB-8D98-DDB83BFCEE98}"/>
                </a:ext>
              </a:extLst>
            </p:cNvPr>
            <p:cNvSpPr txBox="1"/>
            <p:nvPr/>
          </p:nvSpPr>
          <p:spPr>
            <a:xfrm>
              <a:off x="1967836" y="1986221"/>
              <a:ext cx="5274380" cy="1340313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Purpose and genre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A463B49-F585-4F02-9C75-A268ED237681}"/>
              </a:ext>
            </a:extLst>
          </p:cNvPr>
          <p:cNvGrpSpPr/>
          <p:nvPr/>
        </p:nvGrpSpPr>
        <p:grpSpPr>
          <a:xfrm>
            <a:off x="2133950" y="2515030"/>
            <a:ext cx="1463931" cy="687572"/>
            <a:chOff x="1906953" y="1849761"/>
            <a:chExt cx="5443662" cy="693935"/>
          </a:xfrm>
          <a:solidFill>
            <a:srgbClr val="E4CABA"/>
          </a:solidFill>
        </p:grpSpPr>
        <p:sp>
          <p:nvSpPr>
            <p:cNvPr id="17" name="Rectangle 7">
              <a:extLst>
                <a:ext uri="{FF2B5EF4-FFF2-40B4-BE49-F238E27FC236}">
                  <a16:creationId xmlns:a16="http://schemas.microsoft.com/office/drawing/2014/main" id="{74C59807-C225-4B7C-BB13-885F324E8EAE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8B05204-E4C9-4E50-9E7C-5A10F34DC077}"/>
                </a:ext>
              </a:extLst>
            </p:cNvPr>
            <p:cNvSpPr txBox="1"/>
            <p:nvPr/>
          </p:nvSpPr>
          <p:spPr>
            <a:xfrm>
              <a:off x="1967836" y="1986221"/>
              <a:ext cx="5274380" cy="515505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Passion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DB60FC8-0D0E-464F-820E-6F60F870CB50}"/>
              </a:ext>
            </a:extLst>
          </p:cNvPr>
          <p:cNvGrpSpPr/>
          <p:nvPr/>
        </p:nvGrpSpPr>
        <p:grpSpPr>
          <a:xfrm>
            <a:off x="3604792" y="5130565"/>
            <a:ext cx="1463931" cy="1131613"/>
            <a:chOff x="1906953" y="1849760"/>
            <a:chExt cx="5443662" cy="1142086"/>
          </a:xfrm>
          <a:solidFill>
            <a:srgbClr val="E4CABA"/>
          </a:solidFill>
        </p:grpSpPr>
        <p:sp>
          <p:nvSpPr>
            <p:cNvPr id="20" name="Rectangle 7">
              <a:extLst>
                <a:ext uri="{FF2B5EF4-FFF2-40B4-BE49-F238E27FC236}">
                  <a16:creationId xmlns:a16="http://schemas.microsoft.com/office/drawing/2014/main" id="{585969BA-1098-4CE0-A9E8-E2D4F8240CCE}"/>
                </a:ext>
              </a:extLst>
            </p:cNvPr>
            <p:cNvSpPr/>
            <p:nvPr/>
          </p:nvSpPr>
          <p:spPr>
            <a:xfrm>
              <a:off x="1906953" y="1849760"/>
              <a:ext cx="5443662" cy="1142086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33E9711-FAEC-4F85-AAD7-974E7F7A1638}"/>
                </a:ext>
              </a:extLst>
            </p:cNvPr>
            <p:cNvSpPr txBox="1"/>
            <p:nvPr/>
          </p:nvSpPr>
          <p:spPr>
            <a:xfrm>
              <a:off x="1967836" y="1986221"/>
              <a:ext cx="5274380" cy="927909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Current events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9903B13-EFC0-40AD-9E19-585B76BDC92F}"/>
              </a:ext>
            </a:extLst>
          </p:cNvPr>
          <p:cNvGrpSpPr/>
          <p:nvPr/>
        </p:nvGrpSpPr>
        <p:grpSpPr>
          <a:xfrm>
            <a:off x="7123279" y="5130565"/>
            <a:ext cx="1463931" cy="1131611"/>
            <a:chOff x="1906953" y="1849760"/>
            <a:chExt cx="5443662" cy="1142084"/>
          </a:xfrm>
          <a:solidFill>
            <a:srgbClr val="E4CABA"/>
          </a:solidFill>
        </p:grpSpPr>
        <p:sp>
          <p:nvSpPr>
            <p:cNvPr id="23" name="Rectangle 7">
              <a:extLst>
                <a:ext uri="{FF2B5EF4-FFF2-40B4-BE49-F238E27FC236}">
                  <a16:creationId xmlns:a16="http://schemas.microsoft.com/office/drawing/2014/main" id="{F9E8C5BA-8C89-459D-95AF-AC6B70135EC7}"/>
                </a:ext>
              </a:extLst>
            </p:cNvPr>
            <p:cNvSpPr/>
            <p:nvPr/>
          </p:nvSpPr>
          <p:spPr>
            <a:xfrm>
              <a:off x="1906953" y="1849760"/>
              <a:ext cx="5443662" cy="114208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2065C63-1A33-45D3-9318-BF6CBD2830BA}"/>
                </a:ext>
              </a:extLst>
            </p:cNvPr>
            <p:cNvSpPr txBox="1"/>
            <p:nvPr/>
          </p:nvSpPr>
          <p:spPr>
            <a:xfrm>
              <a:off x="1967836" y="1986221"/>
              <a:ext cx="5274380" cy="927909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Personal interests</a:t>
              </a:r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265DAB3-F0D9-4913-BA6D-593E1A2EA75A}"/>
              </a:ext>
            </a:extLst>
          </p:cNvPr>
          <p:cNvCxnSpPr>
            <a:stCxn id="11" idx="2"/>
            <a:endCxn id="8" idx="0"/>
          </p:cNvCxnSpPr>
          <p:nvPr/>
        </p:nvCxnSpPr>
        <p:spPr>
          <a:xfrm>
            <a:off x="6086827" y="1929065"/>
            <a:ext cx="9173" cy="983153"/>
          </a:xfrm>
          <a:prstGeom prst="line">
            <a:avLst/>
          </a:prstGeom>
          <a:ln>
            <a:solidFill>
              <a:srgbClr val="D2A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2F24F5-1CC8-439F-ACD8-4B417E4B178D}"/>
              </a:ext>
            </a:extLst>
          </p:cNvPr>
          <p:cNvCxnSpPr>
            <a:cxnSpLocks/>
            <a:stCxn id="14" idx="1"/>
            <a:endCxn id="8" idx="3"/>
          </p:cNvCxnSpPr>
          <p:nvPr/>
        </p:nvCxnSpPr>
        <p:spPr>
          <a:xfrm flipH="1">
            <a:off x="7146780" y="3060008"/>
            <a:ext cx="1477753" cy="418017"/>
          </a:xfrm>
          <a:prstGeom prst="line">
            <a:avLst/>
          </a:prstGeom>
          <a:ln>
            <a:solidFill>
              <a:srgbClr val="D2A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0C89EDF-FDDC-4AF8-82A0-336FB23D1D30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6500553" y="4043831"/>
            <a:ext cx="1354692" cy="1086734"/>
          </a:xfrm>
          <a:prstGeom prst="line">
            <a:avLst/>
          </a:prstGeom>
          <a:ln>
            <a:solidFill>
              <a:srgbClr val="D2A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D94AD64-02F1-4CEF-BC60-FB9A0871FAB1}"/>
              </a:ext>
            </a:extLst>
          </p:cNvPr>
          <p:cNvCxnSpPr>
            <a:cxnSpLocks/>
            <a:endCxn id="20" idx="0"/>
          </p:cNvCxnSpPr>
          <p:nvPr/>
        </p:nvCxnSpPr>
        <p:spPr>
          <a:xfrm flipH="1">
            <a:off x="4336758" y="4043831"/>
            <a:ext cx="1384962" cy="1086734"/>
          </a:xfrm>
          <a:prstGeom prst="line">
            <a:avLst/>
          </a:prstGeom>
          <a:ln>
            <a:solidFill>
              <a:srgbClr val="D2A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C03968C-3161-4744-869E-B5EBE4979CE5}"/>
              </a:ext>
            </a:extLst>
          </p:cNvPr>
          <p:cNvCxnSpPr>
            <a:cxnSpLocks/>
            <a:stCxn id="17" idx="3"/>
            <a:endCxn id="8" idx="1"/>
          </p:cNvCxnSpPr>
          <p:nvPr/>
        </p:nvCxnSpPr>
        <p:spPr>
          <a:xfrm>
            <a:off x="3597881" y="2858816"/>
            <a:ext cx="1447338" cy="619209"/>
          </a:xfrm>
          <a:prstGeom prst="line">
            <a:avLst/>
          </a:prstGeom>
          <a:ln>
            <a:solidFill>
              <a:srgbClr val="D2A5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9389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Explore New Ideas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7923806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180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25372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Free-Writing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22480284"/>
              </p:ext>
            </p:extLst>
          </p:nvPr>
        </p:nvGraphicFramePr>
        <p:xfrm>
          <a:off x="2031999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6522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25372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Grouping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557241766"/>
              </p:ext>
            </p:extLst>
          </p:nvPr>
        </p:nvGraphicFramePr>
        <p:xfrm>
          <a:off x="2031999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7801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25372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Brainstorming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58A3D34-9B4C-4357-ABA1-13B25674E8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272241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2357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25372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Brainstorming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98577368-F39F-45C5-833C-6DFD280C0BDF}"/>
              </a:ext>
            </a:extLst>
          </p:cNvPr>
          <p:cNvGrpSpPr/>
          <p:nvPr/>
        </p:nvGrpSpPr>
        <p:grpSpPr>
          <a:xfrm>
            <a:off x="4117221" y="1561941"/>
            <a:ext cx="3957555" cy="3938179"/>
            <a:chOff x="4117221" y="1561941"/>
            <a:chExt cx="3957555" cy="3938179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3FF339B-01E0-45EF-8A93-25649D8B5FCA}"/>
                </a:ext>
              </a:extLst>
            </p:cNvPr>
            <p:cNvSpPr/>
            <p:nvPr/>
          </p:nvSpPr>
          <p:spPr>
            <a:xfrm>
              <a:off x="4467671" y="1772205"/>
              <a:ext cx="3396561" cy="3396561"/>
            </a:xfrm>
            <a:custGeom>
              <a:avLst/>
              <a:gdLst>
                <a:gd name="connsiteX0" fmla="*/ 1698280 w 3396561"/>
                <a:gd name="connsiteY0" fmla="*/ 0 h 3396561"/>
                <a:gd name="connsiteX1" fmla="*/ 3169034 w 3396561"/>
                <a:gd name="connsiteY1" fmla="*/ 849140 h 3396561"/>
                <a:gd name="connsiteX2" fmla="*/ 3169034 w 3396561"/>
                <a:gd name="connsiteY2" fmla="*/ 2547421 h 3396561"/>
                <a:gd name="connsiteX3" fmla="*/ 1698281 w 3396561"/>
                <a:gd name="connsiteY3" fmla="*/ 1698281 h 3396561"/>
                <a:gd name="connsiteX4" fmla="*/ 1698280 w 3396561"/>
                <a:gd name="connsiteY4" fmla="*/ 0 h 339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6561" h="3396561">
                  <a:moveTo>
                    <a:pt x="1698280" y="0"/>
                  </a:moveTo>
                  <a:cubicBezTo>
                    <a:pt x="2305017" y="0"/>
                    <a:pt x="2865666" y="323691"/>
                    <a:pt x="3169034" y="849140"/>
                  </a:cubicBezTo>
                  <a:cubicBezTo>
                    <a:pt x="3472403" y="1374590"/>
                    <a:pt x="3472403" y="2021971"/>
                    <a:pt x="3169034" y="2547421"/>
                  </a:cubicBezTo>
                  <a:lnTo>
                    <a:pt x="1698281" y="1698281"/>
                  </a:lnTo>
                  <a:cubicBezTo>
                    <a:pt x="1698281" y="1132187"/>
                    <a:pt x="1698280" y="566094"/>
                    <a:pt x="1698280" y="0"/>
                  </a:cubicBezTo>
                  <a:close/>
                </a:path>
              </a:pathLst>
            </a:custGeom>
            <a:solidFill>
              <a:srgbClr val="DACDBF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35789" tIns="765467" rIns="439155" bIns="1711653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kern="1200" dirty="0"/>
                <a:t>Topic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EB8E535-220C-4FE9-8DB3-D2514EE6F42D}"/>
                </a:ext>
              </a:extLst>
            </p:cNvPr>
            <p:cNvSpPr/>
            <p:nvPr/>
          </p:nvSpPr>
          <p:spPr>
            <a:xfrm>
              <a:off x="4397718" y="1893510"/>
              <a:ext cx="3396561" cy="3396561"/>
            </a:xfrm>
            <a:custGeom>
              <a:avLst/>
              <a:gdLst>
                <a:gd name="connsiteX0" fmla="*/ 3169035 w 3396561"/>
                <a:gd name="connsiteY0" fmla="*/ 2547421 h 3396561"/>
                <a:gd name="connsiteX1" fmla="*/ 1698281 w 3396561"/>
                <a:gd name="connsiteY1" fmla="*/ 3396562 h 3396561"/>
                <a:gd name="connsiteX2" fmla="*/ 227527 w 3396561"/>
                <a:gd name="connsiteY2" fmla="*/ 2547422 h 3396561"/>
                <a:gd name="connsiteX3" fmla="*/ 1698281 w 3396561"/>
                <a:gd name="connsiteY3" fmla="*/ 1698281 h 3396561"/>
                <a:gd name="connsiteX4" fmla="*/ 3169035 w 3396561"/>
                <a:gd name="connsiteY4" fmla="*/ 2547421 h 339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6561" h="3396561">
                  <a:moveTo>
                    <a:pt x="3169035" y="2547421"/>
                  </a:moveTo>
                  <a:cubicBezTo>
                    <a:pt x="2865666" y="3072871"/>
                    <a:pt x="2305018" y="3396562"/>
                    <a:pt x="1698281" y="3396562"/>
                  </a:cubicBezTo>
                  <a:cubicBezTo>
                    <a:pt x="1091544" y="3396562"/>
                    <a:pt x="530895" y="3072871"/>
                    <a:pt x="227527" y="2547422"/>
                  </a:cubicBezTo>
                  <a:lnTo>
                    <a:pt x="1698281" y="1698281"/>
                  </a:lnTo>
                  <a:lnTo>
                    <a:pt x="3169035" y="2547421"/>
                  </a:lnTo>
                  <a:close/>
                </a:path>
              </a:pathLst>
            </a:custGeom>
            <a:solidFill>
              <a:srgbClr val="DACDBF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4425" tIns="2249442" rIns="813990" bIns="348984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kern="1200" dirty="0"/>
                <a:t>Ideas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6335601-55D2-40DE-88F5-93384F05726A}"/>
                </a:ext>
              </a:extLst>
            </p:cNvPr>
            <p:cNvSpPr/>
            <p:nvPr/>
          </p:nvSpPr>
          <p:spPr>
            <a:xfrm>
              <a:off x="4327765" y="1772205"/>
              <a:ext cx="3396561" cy="3396561"/>
            </a:xfrm>
            <a:custGeom>
              <a:avLst/>
              <a:gdLst>
                <a:gd name="connsiteX0" fmla="*/ 227526 w 3396561"/>
                <a:gd name="connsiteY0" fmla="*/ 2547421 h 3396561"/>
                <a:gd name="connsiteX1" fmla="*/ 227526 w 3396561"/>
                <a:gd name="connsiteY1" fmla="*/ 849140 h 3396561"/>
                <a:gd name="connsiteX2" fmla="*/ 1698280 w 3396561"/>
                <a:gd name="connsiteY2" fmla="*/ -1 h 3396561"/>
                <a:gd name="connsiteX3" fmla="*/ 1698281 w 3396561"/>
                <a:gd name="connsiteY3" fmla="*/ 1698281 h 3396561"/>
                <a:gd name="connsiteX4" fmla="*/ 227526 w 3396561"/>
                <a:gd name="connsiteY4" fmla="*/ 2547421 h 339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6561" h="3396561">
                  <a:moveTo>
                    <a:pt x="227526" y="2547421"/>
                  </a:moveTo>
                  <a:cubicBezTo>
                    <a:pt x="-75843" y="2021971"/>
                    <a:pt x="-75843" y="1374590"/>
                    <a:pt x="227526" y="849140"/>
                  </a:cubicBezTo>
                  <a:cubicBezTo>
                    <a:pt x="530895" y="323690"/>
                    <a:pt x="1091543" y="-1"/>
                    <a:pt x="1698280" y="-1"/>
                  </a:cubicBezTo>
                  <a:cubicBezTo>
                    <a:pt x="1698280" y="566093"/>
                    <a:pt x="1698281" y="1132187"/>
                    <a:pt x="1698281" y="1698281"/>
                  </a:cubicBezTo>
                  <a:lnTo>
                    <a:pt x="227526" y="2547421"/>
                  </a:lnTo>
                  <a:close/>
                </a:path>
              </a:pathLst>
            </a:custGeom>
            <a:solidFill>
              <a:srgbClr val="DACDBF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9155" tIns="765467" rIns="1835789" bIns="1711653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kern="1200" dirty="0"/>
                <a:t>Scope</a:t>
              </a:r>
            </a:p>
          </p:txBody>
        </p:sp>
        <p:sp>
          <p:nvSpPr>
            <p:cNvPr id="10" name="Arrow: Circular 9">
              <a:extLst>
                <a:ext uri="{FF2B5EF4-FFF2-40B4-BE49-F238E27FC236}">
                  <a16:creationId xmlns:a16="http://schemas.microsoft.com/office/drawing/2014/main" id="{0336C912-B1ED-4EA7-9D08-8F8D63DDD6D5}"/>
                </a:ext>
              </a:extLst>
            </p:cNvPr>
            <p:cNvSpPr/>
            <p:nvPr/>
          </p:nvSpPr>
          <p:spPr>
            <a:xfrm>
              <a:off x="4257688" y="1561941"/>
              <a:ext cx="3817088" cy="3817088"/>
            </a:xfrm>
            <a:prstGeom prst="circularArrow">
              <a:avLst>
                <a:gd name="adj1" fmla="val 5085"/>
                <a:gd name="adj2" fmla="val 327528"/>
                <a:gd name="adj3" fmla="val 1472472"/>
                <a:gd name="adj4" fmla="val 16199432"/>
                <a:gd name="adj5" fmla="val 5932"/>
              </a:avLst>
            </a:prstGeom>
            <a:solidFill>
              <a:srgbClr val="D2A58A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1" name="Arrow: Circular 10">
              <a:extLst>
                <a:ext uri="{FF2B5EF4-FFF2-40B4-BE49-F238E27FC236}">
                  <a16:creationId xmlns:a16="http://schemas.microsoft.com/office/drawing/2014/main" id="{00A00039-B7CC-492C-970C-C70345FCE0B5}"/>
                </a:ext>
              </a:extLst>
            </p:cNvPr>
            <p:cNvSpPr/>
            <p:nvPr/>
          </p:nvSpPr>
          <p:spPr>
            <a:xfrm>
              <a:off x="4187454" y="1683032"/>
              <a:ext cx="3817088" cy="3817088"/>
            </a:xfrm>
            <a:prstGeom prst="circularArrow">
              <a:avLst>
                <a:gd name="adj1" fmla="val 5085"/>
                <a:gd name="adj2" fmla="val 327528"/>
                <a:gd name="adj3" fmla="val 8671970"/>
                <a:gd name="adj4" fmla="val 1800502"/>
                <a:gd name="adj5" fmla="val 5932"/>
              </a:avLst>
            </a:prstGeom>
            <a:solidFill>
              <a:srgbClr val="D2A58A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2" name="Arrow: Circular 11">
              <a:extLst>
                <a:ext uri="{FF2B5EF4-FFF2-40B4-BE49-F238E27FC236}">
                  <a16:creationId xmlns:a16="http://schemas.microsoft.com/office/drawing/2014/main" id="{1CB6902F-195A-4254-89FC-6E9E2335292D}"/>
                </a:ext>
              </a:extLst>
            </p:cNvPr>
            <p:cNvSpPr/>
            <p:nvPr/>
          </p:nvSpPr>
          <p:spPr>
            <a:xfrm>
              <a:off x="4117221" y="1561941"/>
              <a:ext cx="3817088" cy="3817088"/>
            </a:xfrm>
            <a:prstGeom prst="circularArrow">
              <a:avLst>
                <a:gd name="adj1" fmla="val 5085"/>
                <a:gd name="adj2" fmla="val 327528"/>
                <a:gd name="adj3" fmla="val 15873039"/>
                <a:gd name="adj4" fmla="val 9000000"/>
                <a:gd name="adj5" fmla="val 5932"/>
              </a:avLst>
            </a:prstGeom>
            <a:solidFill>
              <a:srgbClr val="D2A58A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84369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129</Words>
  <Application>Microsoft Office PowerPoint</Application>
  <PresentationFormat>Widescreen</PresentationFormat>
  <Paragraphs>59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35</cp:revision>
  <dcterms:created xsi:type="dcterms:W3CDTF">2017-06-16T13:06:21Z</dcterms:created>
  <dcterms:modified xsi:type="dcterms:W3CDTF">2020-08-20T19:21:18Z</dcterms:modified>
</cp:coreProperties>
</file>